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6"/>
  </p:notesMasterIdLst>
  <p:handoutMasterIdLst>
    <p:handoutMasterId r:id="rId77"/>
  </p:handoutMasterIdLst>
  <p:sldIdLst>
    <p:sldId id="256" r:id="rId2"/>
    <p:sldId id="317" r:id="rId3"/>
    <p:sldId id="382" r:id="rId4"/>
    <p:sldId id="257" r:id="rId5"/>
    <p:sldId id="261" r:id="rId6"/>
    <p:sldId id="324" r:id="rId7"/>
    <p:sldId id="383" r:id="rId8"/>
    <p:sldId id="264" r:id="rId9"/>
    <p:sldId id="298" r:id="rId10"/>
    <p:sldId id="270" r:id="rId11"/>
    <p:sldId id="265" r:id="rId12"/>
    <p:sldId id="271" r:id="rId13"/>
    <p:sldId id="269" r:id="rId14"/>
    <p:sldId id="313" r:id="rId15"/>
    <p:sldId id="267" r:id="rId16"/>
    <p:sldId id="319" r:id="rId17"/>
    <p:sldId id="279" r:id="rId18"/>
    <p:sldId id="299" r:id="rId19"/>
    <p:sldId id="286" r:id="rId20"/>
    <p:sldId id="435" r:id="rId21"/>
    <p:sldId id="436" r:id="rId22"/>
    <p:sldId id="437" r:id="rId23"/>
    <p:sldId id="374" r:id="rId24"/>
    <p:sldId id="371" r:id="rId25"/>
    <p:sldId id="291" r:id="rId26"/>
    <p:sldId id="290" r:id="rId27"/>
    <p:sldId id="292" r:id="rId28"/>
    <p:sldId id="364" r:id="rId29"/>
    <p:sldId id="363" r:id="rId30"/>
    <p:sldId id="386" r:id="rId31"/>
    <p:sldId id="294" r:id="rId32"/>
    <p:sldId id="384" r:id="rId33"/>
    <p:sldId id="318" r:id="rId34"/>
    <p:sldId id="370" r:id="rId35"/>
    <p:sldId id="362" r:id="rId36"/>
    <p:sldId id="404" r:id="rId37"/>
    <p:sldId id="433" r:id="rId38"/>
    <p:sldId id="353" r:id="rId39"/>
    <p:sldId id="387" r:id="rId40"/>
    <p:sldId id="379" r:id="rId41"/>
    <p:sldId id="381" r:id="rId42"/>
    <p:sldId id="305" r:id="rId43"/>
    <p:sldId id="405" r:id="rId44"/>
    <p:sldId id="434" r:id="rId45"/>
    <p:sldId id="327" r:id="rId46"/>
    <p:sldId id="406" r:id="rId47"/>
    <p:sldId id="407" r:id="rId48"/>
    <p:sldId id="408" r:id="rId49"/>
    <p:sldId id="409" r:id="rId50"/>
    <p:sldId id="410" r:id="rId51"/>
    <p:sldId id="411" r:id="rId52"/>
    <p:sldId id="412" r:id="rId53"/>
    <p:sldId id="413" r:id="rId54"/>
    <p:sldId id="414" r:id="rId55"/>
    <p:sldId id="415" r:id="rId56"/>
    <p:sldId id="416" r:id="rId57"/>
    <p:sldId id="430" r:id="rId58"/>
    <p:sldId id="431" r:id="rId59"/>
    <p:sldId id="417" r:id="rId60"/>
    <p:sldId id="418" r:id="rId61"/>
    <p:sldId id="420" r:id="rId62"/>
    <p:sldId id="421" r:id="rId63"/>
    <p:sldId id="422" r:id="rId64"/>
    <p:sldId id="423" r:id="rId65"/>
    <p:sldId id="424" r:id="rId66"/>
    <p:sldId id="425" r:id="rId67"/>
    <p:sldId id="426" r:id="rId68"/>
    <p:sldId id="427" r:id="rId69"/>
    <p:sldId id="428" r:id="rId70"/>
    <p:sldId id="429" r:id="rId71"/>
    <p:sldId id="344" r:id="rId72"/>
    <p:sldId id="376" r:id="rId73"/>
    <p:sldId id="314" r:id="rId74"/>
    <p:sldId id="315" r:id="rId75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kushoku" initials="t" lastIdx="1" clrIdx="0">
    <p:extLst>
      <p:ext uri="{19B8F6BF-5375-455C-9EA6-DF929625EA0E}">
        <p15:presenceInfo xmlns:p15="http://schemas.microsoft.com/office/powerpoint/2012/main" userId="takushoku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3526"/>
    <a:srgbClr val="FF0066"/>
    <a:srgbClr val="FFFFFF"/>
    <a:srgbClr val="D43116"/>
    <a:srgbClr val="DFAD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63A2AB-E3D8-4DF2-B479-00284DEF5C2E}" v="331" dt="2019-12-16T18:05:45.3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68" autoAdjust="0"/>
    <p:restoredTop sz="94660"/>
  </p:normalViewPr>
  <p:slideViewPr>
    <p:cSldViewPr snapToGrid="0">
      <p:cViewPr varScale="1">
        <p:scale>
          <a:sx n="84" d="100"/>
          <a:sy n="84" d="100"/>
        </p:scale>
        <p:origin x="182" y="-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02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microsoft.com/office/2015/10/relationships/revisionInfo" Target="revisionInfo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commentAuthors" Target="commentAuthors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俊哉 木村" userId="f09b0eb747f15e4e" providerId="LiveId" clId="{B163A2AB-E3D8-4DF2-B479-00284DEF5C2E}"/>
    <pc:docChg chg="undo custSel mod addSld delSld modSld">
      <pc:chgData name="俊哉 木村" userId="f09b0eb747f15e4e" providerId="LiveId" clId="{B163A2AB-E3D8-4DF2-B479-00284DEF5C2E}" dt="2019-12-16T18:05:45.310" v="2941"/>
      <pc:docMkLst>
        <pc:docMk/>
      </pc:docMkLst>
      <pc:sldChg chg="modSp">
        <pc:chgData name="俊哉 木村" userId="f09b0eb747f15e4e" providerId="LiveId" clId="{B163A2AB-E3D8-4DF2-B479-00284DEF5C2E}" dt="2019-12-16T17:49:16.794" v="2839" actId="113"/>
        <pc:sldMkLst>
          <pc:docMk/>
          <pc:sldMk cId="3458900068" sldId="257"/>
        </pc:sldMkLst>
        <pc:spChg chg="mod">
          <ac:chgData name="俊哉 木村" userId="f09b0eb747f15e4e" providerId="LiveId" clId="{B163A2AB-E3D8-4DF2-B479-00284DEF5C2E}" dt="2019-12-16T17:49:16.794" v="2839" actId="113"/>
          <ac:spMkLst>
            <pc:docMk/>
            <pc:sldMk cId="3458900068" sldId="257"/>
            <ac:spMk id="3" creationId="{815B164A-92AC-4D3E-B49F-AC1238EC49BF}"/>
          </ac:spMkLst>
        </pc:spChg>
      </pc:sldChg>
      <pc:sldChg chg="del">
        <pc:chgData name="俊哉 木村" userId="f09b0eb747f15e4e" providerId="LiveId" clId="{B163A2AB-E3D8-4DF2-B479-00284DEF5C2E}" dt="2019-12-16T15:34:05.761" v="0" actId="47"/>
        <pc:sldMkLst>
          <pc:docMk/>
          <pc:sldMk cId="1253040842" sldId="260"/>
        </pc:sldMkLst>
      </pc:sldChg>
      <pc:sldChg chg="modSp">
        <pc:chgData name="俊哉 木村" userId="f09b0eb747f15e4e" providerId="LiveId" clId="{B163A2AB-E3D8-4DF2-B479-00284DEF5C2E}" dt="2019-12-16T17:26:52.487" v="2276" actId="14100"/>
        <pc:sldMkLst>
          <pc:docMk/>
          <pc:sldMk cId="968838529" sldId="265"/>
        </pc:sldMkLst>
        <pc:spChg chg="mod">
          <ac:chgData name="俊哉 木村" userId="f09b0eb747f15e4e" providerId="LiveId" clId="{B163A2AB-E3D8-4DF2-B479-00284DEF5C2E}" dt="2019-12-16T17:26:52.487" v="2276" actId="14100"/>
          <ac:spMkLst>
            <pc:docMk/>
            <pc:sldMk cId="968838529" sldId="265"/>
            <ac:spMk id="3" creationId="{00000000-0000-0000-0000-000000000000}"/>
          </ac:spMkLst>
        </pc:spChg>
      </pc:sldChg>
      <pc:sldChg chg="modSp">
        <pc:chgData name="俊哉 木村" userId="f09b0eb747f15e4e" providerId="LiveId" clId="{B163A2AB-E3D8-4DF2-B479-00284DEF5C2E}" dt="2019-12-16T17:59:43.768" v="2885"/>
        <pc:sldMkLst>
          <pc:docMk/>
          <pc:sldMk cId="3962874850" sldId="269"/>
        </pc:sldMkLst>
        <pc:spChg chg="mod">
          <ac:chgData name="俊哉 木村" userId="f09b0eb747f15e4e" providerId="LiveId" clId="{B163A2AB-E3D8-4DF2-B479-00284DEF5C2E}" dt="2019-12-16T17:59:43.768" v="2885"/>
          <ac:spMkLst>
            <pc:docMk/>
            <pc:sldMk cId="3962874850" sldId="269"/>
            <ac:spMk id="15" creationId="{00000000-0000-0000-0000-000000000000}"/>
          </ac:spMkLst>
        </pc:spChg>
      </pc:sldChg>
      <pc:sldChg chg="modSp">
        <pc:chgData name="俊哉 木村" userId="f09b0eb747f15e4e" providerId="LiveId" clId="{B163A2AB-E3D8-4DF2-B479-00284DEF5C2E}" dt="2019-12-16T17:23:08.592" v="2220" actId="20577"/>
        <pc:sldMkLst>
          <pc:docMk/>
          <pc:sldMk cId="788509171" sldId="270"/>
        </pc:sldMkLst>
        <pc:spChg chg="mod">
          <ac:chgData name="俊哉 木村" userId="f09b0eb747f15e4e" providerId="LiveId" clId="{B163A2AB-E3D8-4DF2-B479-00284DEF5C2E}" dt="2019-12-16T17:23:08.592" v="2220" actId="20577"/>
          <ac:spMkLst>
            <pc:docMk/>
            <pc:sldMk cId="788509171" sldId="270"/>
            <ac:spMk id="9" creationId="{A45C9860-CA1F-473E-B75D-A026A4386322}"/>
          </ac:spMkLst>
        </pc:spChg>
      </pc:sldChg>
      <pc:sldChg chg="modSp">
        <pc:chgData name="俊哉 木村" userId="f09b0eb747f15e4e" providerId="LiveId" clId="{B163A2AB-E3D8-4DF2-B479-00284DEF5C2E}" dt="2019-12-16T17:59:30.514" v="2873"/>
        <pc:sldMkLst>
          <pc:docMk/>
          <pc:sldMk cId="425556022" sldId="271"/>
        </pc:sldMkLst>
        <pc:spChg chg="mod">
          <ac:chgData name="俊哉 木村" userId="f09b0eb747f15e4e" providerId="LiveId" clId="{B163A2AB-E3D8-4DF2-B479-00284DEF5C2E}" dt="2019-12-16T17:59:30.514" v="2873"/>
          <ac:spMkLst>
            <pc:docMk/>
            <pc:sldMk cId="425556022" sldId="271"/>
            <ac:spMk id="5" creationId="{CE499757-1E89-4C4A-A9B0-693190BA8C6F}"/>
          </ac:spMkLst>
        </pc:spChg>
      </pc:sldChg>
      <pc:sldChg chg="modSp">
        <pc:chgData name="俊哉 木村" userId="f09b0eb747f15e4e" providerId="LiveId" clId="{B163A2AB-E3D8-4DF2-B479-00284DEF5C2E}" dt="2019-12-16T17:30:51.819" v="2323"/>
        <pc:sldMkLst>
          <pc:docMk/>
          <pc:sldMk cId="3456074230" sldId="279"/>
        </pc:sldMkLst>
        <pc:spChg chg="mod">
          <ac:chgData name="俊哉 木村" userId="f09b0eb747f15e4e" providerId="LiveId" clId="{B163A2AB-E3D8-4DF2-B479-00284DEF5C2E}" dt="2019-12-16T17:30:51.819" v="2323"/>
          <ac:spMkLst>
            <pc:docMk/>
            <pc:sldMk cId="3456074230" sldId="279"/>
            <ac:spMk id="3" creationId="{98EBD70F-AC40-4789-9468-20909C86E71A}"/>
          </ac:spMkLst>
        </pc:spChg>
      </pc:sldChg>
      <pc:sldChg chg="addSp delSp modSp">
        <pc:chgData name="俊哉 木村" userId="f09b0eb747f15e4e" providerId="LiveId" clId="{B163A2AB-E3D8-4DF2-B479-00284DEF5C2E}" dt="2019-12-16T17:32:05.875" v="2333"/>
        <pc:sldMkLst>
          <pc:docMk/>
          <pc:sldMk cId="631211052" sldId="286"/>
        </pc:sldMkLst>
        <pc:spChg chg="mod">
          <ac:chgData name="俊哉 木村" userId="f09b0eb747f15e4e" providerId="LiveId" clId="{B163A2AB-E3D8-4DF2-B479-00284DEF5C2E}" dt="2019-12-16T17:32:05.875" v="2333"/>
          <ac:spMkLst>
            <pc:docMk/>
            <pc:sldMk cId="631211052" sldId="286"/>
            <ac:spMk id="9" creationId="{00000000-0000-0000-0000-000000000000}"/>
          </ac:spMkLst>
        </pc:spChg>
        <pc:spChg chg="add mod">
          <ac:chgData name="俊哉 木村" userId="f09b0eb747f15e4e" providerId="LiveId" clId="{B163A2AB-E3D8-4DF2-B479-00284DEF5C2E}" dt="2019-12-16T17:31:35.416" v="2326" actId="1076"/>
          <ac:spMkLst>
            <pc:docMk/>
            <pc:sldMk cId="631211052" sldId="286"/>
            <ac:spMk id="15" creationId="{1259CB3D-AEFD-41E4-93AF-35EFC974D756}"/>
          </ac:spMkLst>
        </pc:spChg>
        <pc:picChg chg="del">
          <ac:chgData name="俊哉 木村" userId="f09b0eb747f15e4e" providerId="LiveId" clId="{B163A2AB-E3D8-4DF2-B479-00284DEF5C2E}" dt="2019-12-16T17:31:30.230" v="2325" actId="478"/>
          <ac:picMkLst>
            <pc:docMk/>
            <pc:sldMk cId="631211052" sldId="286"/>
            <ac:picMk id="10" creationId="{00000000-0000-0000-0000-000000000000}"/>
          </ac:picMkLst>
        </pc:picChg>
      </pc:sldChg>
      <pc:sldChg chg="modSp">
        <pc:chgData name="俊哉 木村" userId="f09b0eb747f15e4e" providerId="LiveId" clId="{B163A2AB-E3D8-4DF2-B479-00284DEF5C2E}" dt="2019-12-16T17:37:26.387" v="2439"/>
        <pc:sldMkLst>
          <pc:docMk/>
          <pc:sldMk cId="988925079" sldId="290"/>
        </pc:sldMkLst>
        <pc:spChg chg="mod">
          <ac:chgData name="俊哉 木村" userId="f09b0eb747f15e4e" providerId="LiveId" clId="{B163A2AB-E3D8-4DF2-B479-00284DEF5C2E}" dt="2019-12-16T17:37:26.387" v="2439"/>
          <ac:spMkLst>
            <pc:docMk/>
            <pc:sldMk cId="988925079" sldId="290"/>
            <ac:spMk id="4" creationId="{872737D6-FD2D-4C06-90A2-E6125F585E8D}"/>
          </ac:spMkLst>
        </pc:spChg>
      </pc:sldChg>
      <pc:sldChg chg="modSp">
        <pc:chgData name="俊哉 木村" userId="f09b0eb747f15e4e" providerId="LiveId" clId="{B163A2AB-E3D8-4DF2-B479-00284DEF5C2E}" dt="2019-12-16T17:37:40.947" v="2463"/>
        <pc:sldMkLst>
          <pc:docMk/>
          <pc:sldMk cId="782195228" sldId="291"/>
        </pc:sldMkLst>
        <pc:spChg chg="mod">
          <ac:chgData name="俊哉 木村" userId="f09b0eb747f15e4e" providerId="LiveId" clId="{B163A2AB-E3D8-4DF2-B479-00284DEF5C2E}" dt="2019-12-16T17:37:40.947" v="2463"/>
          <ac:spMkLst>
            <pc:docMk/>
            <pc:sldMk cId="782195228" sldId="291"/>
            <ac:spMk id="2" creationId="{F7C4AD08-76B9-4147-A59B-CC6DED66C21F}"/>
          </ac:spMkLst>
        </pc:spChg>
      </pc:sldChg>
      <pc:sldChg chg="delSp modSp">
        <pc:chgData name="俊哉 木村" userId="f09b0eb747f15e4e" providerId="LiveId" clId="{B163A2AB-E3D8-4DF2-B479-00284DEF5C2E}" dt="2019-12-16T17:21:44.653" v="2217" actId="1036"/>
        <pc:sldMkLst>
          <pc:docMk/>
          <pc:sldMk cId="1349404543" sldId="298"/>
        </pc:sldMkLst>
        <pc:spChg chg="mod">
          <ac:chgData name="俊哉 木村" userId="f09b0eb747f15e4e" providerId="LiveId" clId="{B163A2AB-E3D8-4DF2-B479-00284DEF5C2E}" dt="2019-12-16T17:21:44.653" v="2217" actId="1036"/>
          <ac:spMkLst>
            <pc:docMk/>
            <pc:sldMk cId="1349404543" sldId="298"/>
            <ac:spMk id="3" creationId="{700E0107-CE29-4632-9028-ACC6BB9FB6B8}"/>
          </ac:spMkLst>
        </pc:spChg>
        <pc:spChg chg="mod">
          <ac:chgData name="俊哉 木村" userId="f09b0eb747f15e4e" providerId="LiveId" clId="{B163A2AB-E3D8-4DF2-B479-00284DEF5C2E}" dt="2019-12-16T17:21:44.653" v="2217" actId="1036"/>
          <ac:spMkLst>
            <pc:docMk/>
            <pc:sldMk cId="1349404543" sldId="298"/>
            <ac:spMk id="6" creationId="{00000000-0000-0000-0000-000000000000}"/>
          </ac:spMkLst>
        </pc:spChg>
        <pc:spChg chg="mod">
          <ac:chgData name="俊哉 木村" userId="f09b0eb747f15e4e" providerId="LiveId" clId="{B163A2AB-E3D8-4DF2-B479-00284DEF5C2E}" dt="2019-12-16T17:21:44.653" v="2217" actId="1036"/>
          <ac:spMkLst>
            <pc:docMk/>
            <pc:sldMk cId="1349404543" sldId="298"/>
            <ac:spMk id="8" creationId="{00000000-0000-0000-0000-000000000000}"/>
          </ac:spMkLst>
        </pc:spChg>
        <pc:spChg chg="del">
          <ac:chgData name="俊哉 木村" userId="f09b0eb747f15e4e" providerId="LiveId" clId="{B163A2AB-E3D8-4DF2-B479-00284DEF5C2E}" dt="2019-12-16T17:21:21.174" v="2174" actId="478"/>
          <ac:spMkLst>
            <pc:docMk/>
            <pc:sldMk cId="1349404543" sldId="298"/>
            <ac:spMk id="9" creationId="{C8160283-D4FF-4A7F-B481-5C12259B7BEC}"/>
          </ac:spMkLst>
        </pc:spChg>
        <pc:spChg chg="del">
          <ac:chgData name="俊哉 木村" userId="f09b0eb747f15e4e" providerId="LiveId" clId="{B163A2AB-E3D8-4DF2-B479-00284DEF5C2E}" dt="2019-12-16T17:21:27.171" v="2175" actId="478"/>
          <ac:spMkLst>
            <pc:docMk/>
            <pc:sldMk cId="1349404543" sldId="298"/>
            <ac:spMk id="10" creationId="{00000000-0000-0000-0000-000000000000}"/>
          </ac:spMkLst>
        </pc:spChg>
        <pc:picChg chg="mod">
          <ac:chgData name="俊哉 木村" userId="f09b0eb747f15e4e" providerId="LiveId" clId="{B163A2AB-E3D8-4DF2-B479-00284DEF5C2E}" dt="2019-12-16T17:21:32.617" v="2176" actId="1076"/>
          <ac:picMkLst>
            <pc:docMk/>
            <pc:sldMk cId="1349404543" sldId="298"/>
            <ac:picMk id="4" creationId="{00000000-0000-0000-0000-000000000000}"/>
          </ac:picMkLst>
        </pc:picChg>
      </pc:sldChg>
      <pc:sldChg chg="modSp">
        <pc:chgData name="俊哉 木村" userId="f09b0eb747f15e4e" providerId="LiveId" clId="{B163A2AB-E3D8-4DF2-B479-00284DEF5C2E}" dt="2019-12-16T17:39:51.550" v="2491"/>
        <pc:sldMkLst>
          <pc:docMk/>
          <pc:sldMk cId="985914370" sldId="305"/>
        </pc:sldMkLst>
        <pc:spChg chg="mod">
          <ac:chgData name="俊哉 木村" userId="f09b0eb747f15e4e" providerId="LiveId" clId="{B163A2AB-E3D8-4DF2-B479-00284DEF5C2E}" dt="2019-12-16T16:46:06.881" v="1557" actId="1037"/>
          <ac:spMkLst>
            <pc:docMk/>
            <pc:sldMk cId="985914370" sldId="305"/>
            <ac:spMk id="3" creationId="{00000000-0000-0000-0000-000000000000}"/>
          </ac:spMkLst>
        </pc:spChg>
        <pc:spChg chg="mod">
          <ac:chgData name="俊哉 木村" userId="f09b0eb747f15e4e" providerId="LiveId" clId="{B163A2AB-E3D8-4DF2-B479-00284DEF5C2E}" dt="2019-12-16T17:39:51.550" v="2491"/>
          <ac:spMkLst>
            <pc:docMk/>
            <pc:sldMk cId="985914370" sldId="305"/>
            <ac:spMk id="4" creationId="{00000000-0000-0000-0000-000000000000}"/>
          </ac:spMkLst>
        </pc:spChg>
      </pc:sldChg>
      <pc:sldChg chg="modSp">
        <pc:chgData name="俊哉 木村" userId="f09b0eb747f15e4e" providerId="LiveId" clId="{B163A2AB-E3D8-4DF2-B479-00284DEF5C2E}" dt="2019-12-16T17:28:23.387" v="2281"/>
        <pc:sldMkLst>
          <pc:docMk/>
          <pc:sldMk cId="2493546607" sldId="313"/>
        </pc:sldMkLst>
        <pc:spChg chg="mod">
          <ac:chgData name="俊哉 木村" userId="f09b0eb747f15e4e" providerId="LiveId" clId="{B163A2AB-E3D8-4DF2-B479-00284DEF5C2E}" dt="2019-12-16T17:28:23.387" v="2281"/>
          <ac:spMkLst>
            <pc:docMk/>
            <pc:sldMk cId="2493546607" sldId="313"/>
            <ac:spMk id="3" creationId="{00000000-0000-0000-0000-000000000000}"/>
          </ac:spMkLst>
        </pc:spChg>
      </pc:sldChg>
      <pc:sldChg chg="modSp">
        <pc:chgData name="俊哉 木村" userId="f09b0eb747f15e4e" providerId="LiveId" clId="{B163A2AB-E3D8-4DF2-B479-00284DEF5C2E}" dt="2019-12-16T17:48:55.448" v="2838" actId="1037"/>
        <pc:sldMkLst>
          <pc:docMk/>
          <pc:sldMk cId="2268693730" sldId="317"/>
        </pc:sldMkLst>
        <pc:spChg chg="mod">
          <ac:chgData name="俊哉 木村" userId="f09b0eb747f15e4e" providerId="LiveId" clId="{B163A2AB-E3D8-4DF2-B479-00284DEF5C2E}" dt="2019-12-16T17:48:55.448" v="2838" actId="1037"/>
          <ac:spMkLst>
            <pc:docMk/>
            <pc:sldMk cId="2268693730" sldId="317"/>
            <ac:spMk id="3" creationId="{A4DB23F4-BE9C-4CC0-9F3B-A30E2F1559B8}"/>
          </ac:spMkLst>
        </pc:spChg>
      </pc:sldChg>
      <pc:sldChg chg="modSp">
        <pc:chgData name="俊哉 木村" userId="f09b0eb747f15e4e" providerId="LiveId" clId="{B163A2AB-E3D8-4DF2-B479-00284DEF5C2E}" dt="2019-12-16T17:51:33.924" v="2855" actId="1038"/>
        <pc:sldMkLst>
          <pc:docMk/>
          <pc:sldMk cId="2452997535" sldId="324"/>
        </pc:sldMkLst>
        <pc:spChg chg="mod">
          <ac:chgData name="俊哉 木村" userId="f09b0eb747f15e4e" providerId="LiveId" clId="{B163A2AB-E3D8-4DF2-B479-00284DEF5C2E}" dt="2019-12-16T17:51:33.924" v="2855" actId="1038"/>
          <ac:spMkLst>
            <pc:docMk/>
            <pc:sldMk cId="2452997535" sldId="324"/>
            <ac:spMk id="11" creationId="{00000000-0000-0000-0000-000000000000}"/>
          </ac:spMkLst>
        </pc:spChg>
      </pc:sldChg>
      <pc:sldChg chg="modSp">
        <pc:chgData name="俊哉 木村" userId="f09b0eb747f15e4e" providerId="LiveId" clId="{B163A2AB-E3D8-4DF2-B479-00284DEF5C2E}" dt="2019-12-16T18:05:45.310" v="2941"/>
        <pc:sldMkLst>
          <pc:docMk/>
          <pc:sldMk cId="1669953724" sldId="330"/>
        </pc:sldMkLst>
        <pc:spChg chg="mod">
          <ac:chgData name="俊哉 木村" userId="f09b0eb747f15e4e" providerId="LiveId" clId="{B163A2AB-E3D8-4DF2-B479-00284DEF5C2E}" dt="2019-12-16T18:05:45.310" v="2941"/>
          <ac:spMkLst>
            <pc:docMk/>
            <pc:sldMk cId="1669953724" sldId="330"/>
            <ac:spMk id="11" creationId="{CE499757-1E89-4C4A-A9B0-693190BA8C6F}"/>
          </ac:spMkLst>
        </pc:spChg>
      </pc:sldChg>
      <pc:sldChg chg="addSp modSp">
        <pc:chgData name="俊哉 木村" userId="f09b0eb747f15e4e" providerId="LiveId" clId="{B163A2AB-E3D8-4DF2-B479-00284DEF5C2E}" dt="2019-12-16T16:52:33.436" v="1755" actId="1037"/>
        <pc:sldMkLst>
          <pc:docMk/>
          <pc:sldMk cId="2921681681" sldId="344"/>
        </pc:sldMkLst>
        <pc:spChg chg="add mod">
          <ac:chgData name="俊哉 木村" userId="f09b0eb747f15e4e" providerId="LiveId" clId="{B163A2AB-E3D8-4DF2-B479-00284DEF5C2E}" dt="2019-12-16T16:52:23.698" v="1736" actId="1038"/>
          <ac:spMkLst>
            <pc:docMk/>
            <pc:sldMk cId="2921681681" sldId="344"/>
            <ac:spMk id="3" creationId="{451E2BCE-93DD-4DC9-B1EE-658249DB6DAD}"/>
          </ac:spMkLst>
        </pc:spChg>
        <pc:spChg chg="mod">
          <ac:chgData name="俊哉 木村" userId="f09b0eb747f15e4e" providerId="LiveId" clId="{B163A2AB-E3D8-4DF2-B479-00284DEF5C2E}" dt="2019-12-16T16:52:23.698" v="1736" actId="1038"/>
          <ac:spMkLst>
            <pc:docMk/>
            <pc:sldMk cId="2921681681" sldId="344"/>
            <ac:spMk id="6" creationId="{00000000-0000-0000-0000-000000000000}"/>
          </ac:spMkLst>
        </pc:spChg>
        <pc:spChg chg="mod">
          <ac:chgData name="俊哉 木村" userId="f09b0eb747f15e4e" providerId="LiveId" clId="{B163A2AB-E3D8-4DF2-B479-00284DEF5C2E}" dt="2019-12-16T16:52:23.698" v="1736" actId="1038"/>
          <ac:spMkLst>
            <pc:docMk/>
            <pc:sldMk cId="2921681681" sldId="344"/>
            <ac:spMk id="7" creationId="{00000000-0000-0000-0000-000000000000}"/>
          </ac:spMkLst>
        </pc:spChg>
        <pc:spChg chg="mod">
          <ac:chgData name="俊哉 木村" userId="f09b0eb747f15e4e" providerId="LiveId" clId="{B163A2AB-E3D8-4DF2-B479-00284DEF5C2E}" dt="2019-12-16T16:52:33.436" v="1755" actId="1037"/>
          <ac:spMkLst>
            <pc:docMk/>
            <pc:sldMk cId="2921681681" sldId="344"/>
            <ac:spMk id="9" creationId="{00000000-0000-0000-0000-000000000000}"/>
          </ac:spMkLst>
        </pc:spChg>
        <pc:spChg chg="mod">
          <ac:chgData name="俊哉 木村" userId="f09b0eb747f15e4e" providerId="LiveId" clId="{B163A2AB-E3D8-4DF2-B479-00284DEF5C2E}" dt="2019-12-16T16:51:29.314" v="1703" actId="1037"/>
          <ac:spMkLst>
            <pc:docMk/>
            <pc:sldMk cId="2921681681" sldId="344"/>
            <ac:spMk id="10" creationId="{00000000-0000-0000-0000-000000000000}"/>
          </ac:spMkLst>
        </pc:spChg>
        <pc:spChg chg="mod">
          <ac:chgData name="俊哉 木村" userId="f09b0eb747f15e4e" providerId="LiveId" clId="{B163A2AB-E3D8-4DF2-B479-00284DEF5C2E}" dt="2019-12-16T16:52:08.354" v="1712" actId="1035"/>
          <ac:spMkLst>
            <pc:docMk/>
            <pc:sldMk cId="2921681681" sldId="344"/>
            <ac:spMk id="11" creationId="{00000000-0000-0000-0000-000000000000}"/>
          </ac:spMkLst>
        </pc:spChg>
        <pc:spChg chg="mod">
          <ac:chgData name="俊哉 木村" userId="f09b0eb747f15e4e" providerId="LiveId" clId="{B163A2AB-E3D8-4DF2-B479-00284DEF5C2E}" dt="2019-12-16T16:51:56.200" v="1706" actId="1076"/>
          <ac:spMkLst>
            <pc:docMk/>
            <pc:sldMk cId="2921681681" sldId="344"/>
            <ac:spMk id="12" creationId="{00000000-0000-0000-0000-000000000000}"/>
          </ac:spMkLst>
        </pc:spChg>
      </pc:sldChg>
      <pc:sldChg chg="modSp">
        <pc:chgData name="俊哉 木村" userId="f09b0eb747f15e4e" providerId="LiveId" clId="{B163A2AB-E3D8-4DF2-B479-00284DEF5C2E}" dt="2019-12-16T18:01:12.611" v="2929" actId="1037"/>
        <pc:sldMkLst>
          <pc:docMk/>
          <pc:sldMk cId="4024463228" sldId="362"/>
        </pc:sldMkLst>
        <pc:spChg chg="mod">
          <ac:chgData name="俊哉 木村" userId="f09b0eb747f15e4e" providerId="LiveId" clId="{B163A2AB-E3D8-4DF2-B479-00284DEF5C2E}" dt="2019-12-16T18:00:41.320" v="2901" actId="14100"/>
          <ac:spMkLst>
            <pc:docMk/>
            <pc:sldMk cId="4024463228" sldId="362"/>
            <ac:spMk id="7" creationId="{71FF33E9-063F-484B-8487-18C190DF85E5}"/>
          </ac:spMkLst>
        </pc:spChg>
        <pc:spChg chg="mod">
          <ac:chgData name="俊哉 木村" userId="f09b0eb747f15e4e" providerId="LiveId" clId="{B163A2AB-E3D8-4DF2-B479-00284DEF5C2E}" dt="2019-12-16T18:01:12.611" v="2929" actId="1037"/>
          <ac:spMkLst>
            <pc:docMk/>
            <pc:sldMk cId="4024463228" sldId="362"/>
            <ac:spMk id="12" creationId="{00000000-0000-0000-0000-000000000000}"/>
          </ac:spMkLst>
        </pc:spChg>
      </pc:sldChg>
      <pc:sldChg chg="modSp">
        <pc:chgData name="俊哉 木村" userId="f09b0eb747f15e4e" providerId="LiveId" clId="{B163A2AB-E3D8-4DF2-B479-00284DEF5C2E}" dt="2019-12-16T17:34:15.063" v="2338"/>
        <pc:sldMkLst>
          <pc:docMk/>
          <pc:sldMk cId="3361160132" sldId="371"/>
        </pc:sldMkLst>
        <pc:spChg chg="mod">
          <ac:chgData name="俊哉 木村" userId="f09b0eb747f15e4e" providerId="LiveId" clId="{B163A2AB-E3D8-4DF2-B479-00284DEF5C2E}" dt="2019-12-16T17:34:15.063" v="2338"/>
          <ac:spMkLst>
            <pc:docMk/>
            <pc:sldMk cId="3361160132" sldId="371"/>
            <ac:spMk id="19" creationId="{00000000-0000-0000-0000-000000000000}"/>
          </ac:spMkLst>
        </pc:spChg>
      </pc:sldChg>
      <pc:sldChg chg="modSp">
        <pc:chgData name="俊哉 木村" userId="f09b0eb747f15e4e" providerId="LiveId" clId="{B163A2AB-E3D8-4DF2-B479-00284DEF5C2E}" dt="2019-12-16T16:47:32.734" v="1561" actId="14100"/>
        <pc:sldMkLst>
          <pc:docMk/>
          <pc:sldMk cId="2352614817" sldId="376"/>
        </pc:sldMkLst>
        <pc:spChg chg="mod">
          <ac:chgData name="俊哉 木村" userId="f09b0eb747f15e4e" providerId="LiveId" clId="{B163A2AB-E3D8-4DF2-B479-00284DEF5C2E}" dt="2019-12-16T16:47:32.734" v="1561" actId="14100"/>
          <ac:spMkLst>
            <pc:docMk/>
            <pc:sldMk cId="2352614817" sldId="376"/>
            <ac:spMk id="3" creationId="{00000000-0000-0000-0000-000000000000}"/>
          </ac:spMkLst>
        </pc:spChg>
        <pc:spChg chg="mod">
          <ac:chgData name="俊哉 木村" userId="f09b0eb747f15e4e" providerId="LiveId" clId="{B163A2AB-E3D8-4DF2-B479-00284DEF5C2E}" dt="2019-12-16T16:47:32.734" v="1561" actId="14100"/>
          <ac:spMkLst>
            <pc:docMk/>
            <pc:sldMk cId="2352614817" sldId="376"/>
            <ac:spMk id="4" creationId="{00000000-0000-0000-0000-000000000000}"/>
          </ac:spMkLst>
        </pc:spChg>
      </pc:sldChg>
      <pc:sldChg chg="modSp">
        <pc:chgData name="俊哉 木村" userId="f09b0eb747f15e4e" providerId="LiveId" clId="{B163A2AB-E3D8-4DF2-B479-00284DEF5C2E}" dt="2019-12-16T16:47:09.537" v="1559" actId="14100"/>
        <pc:sldMkLst>
          <pc:docMk/>
          <pc:sldMk cId="1843372119" sldId="377"/>
        </pc:sldMkLst>
        <pc:spChg chg="mod">
          <ac:chgData name="俊哉 木村" userId="f09b0eb747f15e4e" providerId="LiveId" clId="{B163A2AB-E3D8-4DF2-B479-00284DEF5C2E}" dt="2019-12-16T16:47:09.537" v="1559" actId="14100"/>
          <ac:spMkLst>
            <pc:docMk/>
            <pc:sldMk cId="1843372119" sldId="377"/>
            <ac:spMk id="6" creationId="{00000000-0000-0000-0000-000000000000}"/>
          </ac:spMkLst>
        </pc:spChg>
      </pc:sldChg>
      <pc:sldChg chg="addSp delSp modSp">
        <pc:chgData name="俊哉 木村" userId="f09b0eb747f15e4e" providerId="LiveId" clId="{B163A2AB-E3D8-4DF2-B479-00284DEF5C2E}" dt="2019-12-16T16:39:25.098" v="1470"/>
        <pc:sldMkLst>
          <pc:docMk/>
          <pc:sldMk cId="390872258" sldId="390"/>
        </pc:sldMkLst>
        <pc:spChg chg="add mod">
          <ac:chgData name="俊哉 木村" userId="f09b0eb747f15e4e" providerId="LiveId" clId="{B163A2AB-E3D8-4DF2-B479-00284DEF5C2E}" dt="2019-12-16T16:33:02.316" v="1157" actId="1037"/>
          <ac:spMkLst>
            <pc:docMk/>
            <pc:sldMk cId="390872258" sldId="390"/>
            <ac:spMk id="3" creationId="{AC12F8CE-B728-4CB3-B671-9A3E91C31B66}"/>
          </ac:spMkLst>
        </pc:spChg>
        <pc:spChg chg="add">
          <ac:chgData name="俊哉 木村" userId="f09b0eb747f15e4e" providerId="LiveId" clId="{B163A2AB-E3D8-4DF2-B479-00284DEF5C2E}" dt="2019-12-16T16:39:25.098" v="1470"/>
          <ac:spMkLst>
            <pc:docMk/>
            <pc:sldMk cId="390872258" sldId="390"/>
            <ac:spMk id="17" creationId="{9E93D7E7-9F73-4004-8241-DB36E955F637}"/>
          </ac:spMkLst>
        </pc:spChg>
        <pc:spChg chg="add">
          <ac:chgData name="俊哉 木村" userId="f09b0eb747f15e4e" providerId="LiveId" clId="{B163A2AB-E3D8-4DF2-B479-00284DEF5C2E}" dt="2019-12-16T16:39:25.098" v="1470"/>
          <ac:spMkLst>
            <pc:docMk/>
            <pc:sldMk cId="390872258" sldId="390"/>
            <ac:spMk id="18" creationId="{80644C36-0236-4C41-BDD9-F20C84957251}"/>
          </ac:spMkLst>
        </pc:spChg>
        <pc:spChg chg="del">
          <ac:chgData name="俊哉 木村" userId="f09b0eb747f15e4e" providerId="LiveId" clId="{B163A2AB-E3D8-4DF2-B479-00284DEF5C2E}" dt="2019-12-16T16:39:21.724" v="1469" actId="478"/>
          <ac:spMkLst>
            <pc:docMk/>
            <pc:sldMk cId="390872258" sldId="390"/>
            <ac:spMk id="22" creationId="{DCB5C079-FA33-4AB0-AF62-EB229BC7BBF3}"/>
          </ac:spMkLst>
        </pc:spChg>
        <pc:spChg chg="del">
          <ac:chgData name="俊哉 木村" userId="f09b0eb747f15e4e" providerId="LiveId" clId="{B163A2AB-E3D8-4DF2-B479-00284DEF5C2E}" dt="2019-12-16T16:39:21.724" v="1469" actId="478"/>
          <ac:spMkLst>
            <pc:docMk/>
            <pc:sldMk cId="390872258" sldId="390"/>
            <ac:spMk id="23" creationId="{AD58668B-27E6-4386-8B1B-1861213D9AEE}"/>
          </ac:spMkLst>
        </pc:spChg>
        <pc:spChg chg="add">
          <ac:chgData name="俊哉 木村" userId="f09b0eb747f15e4e" providerId="LiveId" clId="{B163A2AB-E3D8-4DF2-B479-00284DEF5C2E}" dt="2019-12-16T16:39:25.098" v="1470"/>
          <ac:spMkLst>
            <pc:docMk/>
            <pc:sldMk cId="390872258" sldId="390"/>
            <ac:spMk id="24" creationId="{E6DA6238-519B-42D1-8AB7-0C3DB0D8D88F}"/>
          </ac:spMkLst>
        </pc:spChg>
        <pc:spChg chg="add">
          <ac:chgData name="俊哉 木村" userId="f09b0eb747f15e4e" providerId="LiveId" clId="{B163A2AB-E3D8-4DF2-B479-00284DEF5C2E}" dt="2019-12-16T16:39:25.098" v="1470"/>
          <ac:spMkLst>
            <pc:docMk/>
            <pc:sldMk cId="390872258" sldId="390"/>
            <ac:spMk id="25" creationId="{F8E2B98C-2557-43AC-9C9B-F9D14E9D069D}"/>
          </ac:spMkLst>
        </pc:spChg>
        <pc:spChg chg="add">
          <ac:chgData name="俊哉 木村" userId="f09b0eb747f15e4e" providerId="LiveId" clId="{B163A2AB-E3D8-4DF2-B479-00284DEF5C2E}" dt="2019-12-16T16:39:25.098" v="1470"/>
          <ac:spMkLst>
            <pc:docMk/>
            <pc:sldMk cId="390872258" sldId="390"/>
            <ac:spMk id="26" creationId="{5350213B-AA23-4CA4-85D9-34CF2577CAA9}"/>
          </ac:spMkLst>
        </pc:spChg>
        <pc:spChg chg="add">
          <ac:chgData name="俊哉 木村" userId="f09b0eb747f15e4e" providerId="LiveId" clId="{B163A2AB-E3D8-4DF2-B479-00284DEF5C2E}" dt="2019-12-16T16:39:25.098" v="1470"/>
          <ac:spMkLst>
            <pc:docMk/>
            <pc:sldMk cId="390872258" sldId="390"/>
            <ac:spMk id="28" creationId="{6B0F9E58-C025-4D2F-8CFC-1DD270CA324B}"/>
          </ac:spMkLst>
        </pc:spChg>
        <pc:spChg chg="del">
          <ac:chgData name="俊哉 木村" userId="f09b0eb747f15e4e" providerId="LiveId" clId="{B163A2AB-E3D8-4DF2-B479-00284DEF5C2E}" dt="2019-12-16T16:39:21.724" v="1469" actId="478"/>
          <ac:spMkLst>
            <pc:docMk/>
            <pc:sldMk cId="390872258" sldId="390"/>
            <ac:spMk id="29" creationId="{F2460F6D-C67E-4782-9114-B909ED2BE7A4}"/>
          </ac:spMkLst>
        </pc:spChg>
        <pc:spChg chg="del">
          <ac:chgData name="俊哉 木村" userId="f09b0eb747f15e4e" providerId="LiveId" clId="{B163A2AB-E3D8-4DF2-B479-00284DEF5C2E}" dt="2019-12-16T16:39:21.724" v="1469" actId="478"/>
          <ac:spMkLst>
            <pc:docMk/>
            <pc:sldMk cId="390872258" sldId="390"/>
            <ac:spMk id="30" creationId="{E4834AEA-5962-433C-85FB-D8D69572A5F4}"/>
          </ac:spMkLst>
        </pc:spChg>
        <pc:spChg chg="del">
          <ac:chgData name="俊哉 木村" userId="f09b0eb747f15e4e" providerId="LiveId" clId="{B163A2AB-E3D8-4DF2-B479-00284DEF5C2E}" dt="2019-12-16T16:39:21.724" v="1469" actId="478"/>
          <ac:spMkLst>
            <pc:docMk/>
            <pc:sldMk cId="390872258" sldId="390"/>
            <ac:spMk id="31" creationId="{D1028903-0E36-43F0-AD92-68C38ABEC96F}"/>
          </ac:spMkLst>
        </pc:spChg>
        <pc:spChg chg="add">
          <ac:chgData name="俊哉 木村" userId="f09b0eb747f15e4e" providerId="LiveId" clId="{B163A2AB-E3D8-4DF2-B479-00284DEF5C2E}" dt="2019-12-16T16:39:25.098" v="1470"/>
          <ac:spMkLst>
            <pc:docMk/>
            <pc:sldMk cId="390872258" sldId="390"/>
            <ac:spMk id="33" creationId="{F08FF4F6-6A87-48F6-8312-98F86B836392}"/>
          </ac:spMkLst>
        </pc:spChg>
        <pc:picChg chg="add">
          <ac:chgData name="俊哉 木村" userId="f09b0eb747f15e4e" providerId="LiveId" clId="{B163A2AB-E3D8-4DF2-B479-00284DEF5C2E}" dt="2019-12-16T16:39:25.098" v="1470"/>
          <ac:picMkLst>
            <pc:docMk/>
            <pc:sldMk cId="390872258" sldId="390"/>
            <ac:picMk id="14" creationId="{B6648AE6-89A3-415C-B99B-CEE638E2AA2E}"/>
          </ac:picMkLst>
        </pc:picChg>
        <pc:picChg chg="add">
          <ac:chgData name="俊哉 木村" userId="f09b0eb747f15e4e" providerId="LiveId" clId="{B163A2AB-E3D8-4DF2-B479-00284DEF5C2E}" dt="2019-12-16T16:39:25.098" v="1470"/>
          <ac:picMkLst>
            <pc:docMk/>
            <pc:sldMk cId="390872258" sldId="390"/>
            <ac:picMk id="15" creationId="{61267A63-46B1-4476-8236-D14E0117E29F}"/>
          </ac:picMkLst>
        </pc:picChg>
        <pc:picChg chg="add">
          <ac:chgData name="俊哉 木村" userId="f09b0eb747f15e4e" providerId="LiveId" clId="{B163A2AB-E3D8-4DF2-B479-00284DEF5C2E}" dt="2019-12-16T16:39:25.098" v="1470"/>
          <ac:picMkLst>
            <pc:docMk/>
            <pc:sldMk cId="390872258" sldId="390"/>
            <ac:picMk id="16" creationId="{26E94DDB-024F-4065-B481-6892AA8468B2}"/>
          </ac:picMkLst>
        </pc:picChg>
        <pc:picChg chg="del">
          <ac:chgData name="俊哉 木村" userId="f09b0eb747f15e4e" providerId="LiveId" clId="{B163A2AB-E3D8-4DF2-B479-00284DEF5C2E}" dt="2019-12-16T16:39:21.724" v="1469" actId="478"/>
          <ac:picMkLst>
            <pc:docMk/>
            <pc:sldMk cId="390872258" sldId="390"/>
            <ac:picMk id="19" creationId="{7233A03A-203E-4AE2-9082-13F7DE11A2BC}"/>
          </ac:picMkLst>
        </pc:picChg>
        <pc:picChg chg="del">
          <ac:chgData name="俊哉 木村" userId="f09b0eb747f15e4e" providerId="LiveId" clId="{B163A2AB-E3D8-4DF2-B479-00284DEF5C2E}" dt="2019-12-16T16:39:21.724" v="1469" actId="478"/>
          <ac:picMkLst>
            <pc:docMk/>
            <pc:sldMk cId="390872258" sldId="390"/>
            <ac:picMk id="20" creationId="{795E2CC3-11BE-43C6-953E-57412CD23BD9}"/>
          </ac:picMkLst>
        </pc:picChg>
        <pc:picChg chg="del">
          <ac:chgData name="俊哉 木村" userId="f09b0eb747f15e4e" providerId="LiveId" clId="{B163A2AB-E3D8-4DF2-B479-00284DEF5C2E}" dt="2019-12-16T16:39:21.724" v="1469" actId="478"/>
          <ac:picMkLst>
            <pc:docMk/>
            <pc:sldMk cId="390872258" sldId="390"/>
            <ac:picMk id="21" creationId="{C965B14F-11AE-4831-A9FC-F8BDDDCF36F7}"/>
          </ac:picMkLst>
        </pc:picChg>
        <pc:picChg chg="add">
          <ac:chgData name="俊哉 木村" userId="f09b0eb747f15e4e" providerId="LiveId" clId="{B163A2AB-E3D8-4DF2-B479-00284DEF5C2E}" dt="2019-12-16T16:39:25.098" v="1470"/>
          <ac:picMkLst>
            <pc:docMk/>
            <pc:sldMk cId="390872258" sldId="390"/>
            <ac:picMk id="27" creationId="{51CF8804-102A-4493-B94E-F4FF552DE028}"/>
          </ac:picMkLst>
        </pc:picChg>
        <pc:picChg chg="del">
          <ac:chgData name="俊哉 木村" userId="f09b0eb747f15e4e" providerId="LiveId" clId="{B163A2AB-E3D8-4DF2-B479-00284DEF5C2E}" dt="2019-12-16T16:39:21.724" v="1469" actId="478"/>
          <ac:picMkLst>
            <pc:docMk/>
            <pc:sldMk cId="390872258" sldId="390"/>
            <ac:picMk id="32" creationId="{F6CCDEB4-64D1-4EE0-9C05-9BD1564EBC37}"/>
          </ac:picMkLst>
        </pc:picChg>
      </pc:sldChg>
      <pc:sldChg chg="addSp delSp modSp">
        <pc:chgData name="俊哉 木村" userId="f09b0eb747f15e4e" providerId="LiveId" clId="{B163A2AB-E3D8-4DF2-B479-00284DEF5C2E}" dt="2019-12-16T16:31:05.512" v="963" actId="1038"/>
        <pc:sldMkLst>
          <pc:docMk/>
          <pc:sldMk cId="666396685" sldId="391"/>
        </pc:sldMkLst>
        <pc:spChg chg="add mod">
          <ac:chgData name="俊哉 木村" userId="f09b0eb747f15e4e" providerId="LiveId" clId="{B163A2AB-E3D8-4DF2-B479-00284DEF5C2E}" dt="2019-12-16T16:31:05.512" v="963" actId="1038"/>
          <ac:spMkLst>
            <pc:docMk/>
            <pc:sldMk cId="666396685" sldId="391"/>
            <ac:spMk id="3" creationId="{3B2E3B97-93EF-4D69-ADDA-2DAF547F8A60}"/>
          </ac:spMkLst>
        </pc:spChg>
        <pc:spChg chg="add del">
          <ac:chgData name="俊哉 木村" userId="f09b0eb747f15e4e" providerId="LiveId" clId="{B163A2AB-E3D8-4DF2-B479-00284DEF5C2E}" dt="2019-12-16T16:21:49.353" v="536" actId="478"/>
          <ac:spMkLst>
            <pc:docMk/>
            <pc:sldMk cId="666396685" sldId="391"/>
            <ac:spMk id="14" creationId="{49CE54E8-D625-41B0-932A-5163BB722AB8}"/>
          </ac:spMkLst>
        </pc:spChg>
        <pc:spChg chg="add del">
          <ac:chgData name="俊哉 木村" userId="f09b0eb747f15e4e" providerId="LiveId" clId="{B163A2AB-E3D8-4DF2-B479-00284DEF5C2E}" dt="2019-12-16T16:21:49.353" v="536" actId="478"/>
          <ac:spMkLst>
            <pc:docMk/>
            <pc:sldMk cId="666396685" sldId="391"/>
            <ac:spMk id="15" creationId="{A8B9A283-24F6-474E-80E1-1CC987989552}"/>
          </ac:spMkLst>
        </pc:spChg>
        <pc:spChg chg="add del">
          <ac:chgData name="俊哉 木村" userId="f09b0eb747f15e4e" providerId="LiveId" clId="{B163A2AB-E3D8-4DF2-B479-00284DEF5C2E}" dt="2019-12-16T16:21:49.353" v="536" actId="478"/>
          <ac:spMkLst>
            <pc:docMk/>
            <pc:sldMk cId="666396685" sldId="391"/>
            <ac:spMk id="16" creationId="{23C39C2D-9555-4464-AC93-A7A179DD4593}"/>
          </ac:spMkLst>
        </pc:spChg>
        <pc:spChg chg="add del">
          <ac:chgData name="俊哉 木村" userId="f09b0eb747f15e4e" providerId="LiveId" clId="{B163A2AB-E3D8-4DF2-B479-00284DEF5C2E}" dt="2019-12-16T16:21:49.353" v="536" actId="478"/>
          <ac:spMkLst>
            <pc:docMk/>
            <pc:sldMk cId="666396685" sldId="391"/>
            <ac:spMk id="27" creationId="{CE129E61-97A1-4395-AEAA-FF0620CD9354}"/>
          </ac:spMkLst>
        </pc:spChg>
        <pc:spChg chg="add">
          <ac:chgData name="俊哉 木村" userId="f09b0eb747f15e4e" providerId="LiveId" clId="{B163A2AB-E3D8-4DF2-B479-00284DEF5C2E}" dt="2019-12-16T16:27:29.161" v="730"/>
          <ac:spMkLst>
            <pc:docMk/>
            <pc:sldMk cId="666396685" sldId="391"/>
            <ac:spMk id="31" creationId="{BBAA1D92-353A-408F-B7FD-60BC16CBCB56}"/>
          </ac:spMkLst>
        </pc:spChg>
        <pc:spChg chg="add">
          <ac:chgData name="俊哉 木村" userId="f09b0eb747f15e4e" providerId="LiveId" clId="{B163A2AB-E3D8-4DF2-B479-00284DEF5C2E}" dt="2019-12-16T16:27:29.161" v="730"/>
          <ac:spMkLst>
            <pc:docMk/>
            <pc:sldMk cId="666396685" sldId="391"/>
            <ac:spMk id="32" creationId="{8C4B53DC-58DC-4A82-A714-54A436803130}"/>
          </ac:spMkLst>
        </pc:spChg>
        <pc:spChg chg="add">
          <ac:chgData name="俊哉 木村" userId="f09b0eb747f15e4e" providerId="LiveId" clId="{B163A2AB-E3D8-4DF2-B479-00284DEF5C2E}" dt="2019-12-16T16:27:29.161" v="730"/>
          <ac:spMkLst>
            <pc:docMk/>
            <pc:sldMk cId="666396685" sldId="391"/>
            <ac:spMk id="33" creationId="{8938D0D8-DA77-47A5-995E-56A046D9F1B5}"/>
          </ac:spMkLst>
        </pc:spChg>
        <pc:spChg chg="add">
          <ac:chgData name="俊哉 木村" userId="f09b0eb747f15e4e" providerId="LiveId" clId="{B163A2AB-E3D8-4DF2-B479-00284DEF5C2E}" dt="2019-12-16T16:27:29.161" v="730"/>
          <ac:spMkLst>
            <pc:docMk/>
            <pc:sldMk cId="666396685" sldId="391"/>
            <ac:spMk id="34" creationId="{117C7222-D65C-441A-81F3-3AF0D6C51611}"/>
          </ac:spMkLst>
        </pc:spChg>
        <pc:spChg chg="del">
          <ac:chgData name="俊哉 木村" userId="f09b0eb747f15e4e" providerId="LiveId" clId="{B163A2AB-E3D8-4DF2-B479-00284DEF5C2E}" dt="2019-12-16T16:27:04.959" v="728" actId="478"/>
          <ac:spMkLst>
            <pc:docMk/>
            <pc:sldMk cId="666396685" sldId="391"/>
            <ac:spMk id="36" creationId="{99E344CE-EF81-40E0-9A1D-E9A14E15C569}"/>
          </ac:spMkLst>
        </pc:spChg>
        <pc:spChg chg="del">
          <ac:chgData name="俊哉 木村" userId="f09b0eb747f15e4e" providerId="LiveId" clId="{B163A2AB-E3D8-4DF2-B479-00284DEF5C2E}" dt="2019-12-16T16:26:57.210" v="726" actId="478"/>
          <ac:spMkLst>
            <pc:docMk/>
            <pc:sldMk cId="666396685" sldId="391"/>
            <ac:spMk id="37" creationId="{F3CE3D6E-825D-4E54-BE8E-C6D8AD89B140}"/>
          </ac:spMkLst>
        </pc:spChg>
        <pc:spChg chg="del">
          <ac:chgData name="俊哉 木村" userId="f09b0eb747f15e4e" providerId="LiveId" clId="{B163A2AB-E3D8-4DF2-B479-00284DEF5C2E}" dt="2019-12-16T16:26:54.743" v="725" actId="478"/>
          <ac:spMkLst>
            <pc:docMk/>
            <pc:sldMk cId="666396685" sldId="391"/>
            <ac:spMk id="38" creationId="{39336ED4-79E2-48D7-991D-E1A6FD04BF1C}"/>
          </ac:spMkLst>
        </pc:spChg>
        <pc:spChg chg="del">
          <ac:chgData name="俊哉 木村" userId="f09b0eb747f15e4e" providerId="LiveId" clId="{B163A2AB-E3D8-4DF2-B479-00284DEF5C2E}" dt="2019-12-16T16:26:54.743" v="725" actId="478"/>
          <ac:spMkLst>
            <pc:docMk/>
            <pc:sldMk cId="666396685" sldId="391"/>
            <ac:spMk id="39" creationId="{BDC3B43F-7666-4509-9153-88FCF7158DB9}"/>
          </ac:spMkLst>
        </pc:spChg>
        <pc:spChg chg="del">
          <ac:chgData name="俊哉 木村" userId="f09b0eb747f15e4e" providerId="LiveId" clId="{B163A2AB-E3D8-4DF2-B479-00284DEF5C2E}" dt="2019-12-16T16:27:09.186" v="729" actId="478"/>
          <ac:spMkLst>
            <pc:docMk/>
            <pc:sldMk cId="666396685" sldId="391"/>
            <ac:spMk id="40" creationId="{DC487383-A89D-435B-B0FC-6F34A67743D2}"/>
          </ac:spMkLst>
        </pc:spChg>
        <pc:spChg chg="add">
          <ac:chgData name="俊哉 木村" userId="f09b0eb747f15e4e" providerId="LiveId" clId="{B163A2AB-E3D8-4DF2-B479-00284DEF5C2E}" dt="2019-12-16T16:27:29.161" v="730"/>
          <ac:spMkLst>
            <pc:docMk/>
            <pc:sldMk cId="666396685" sldId="391"/>
            <ac:spMk id="43" creationId="{99C3FFC3-D587-4C03-98AB-919844DAE05B}"/>
          </ac:spMkLst>
        </pc:spChg>
        <pc:spChg chg="add">
          <ac:chgData name="俊哉 木村" userId="f09b0eb747f15e4e" providerId="LiveId" clId="{B163A2AB-E3D8-4DF2-B479-00284DEF5C2E}" dt="2019-12-16T16:27:29.161" v="730"/>
          <ac:spMkLst>
            <pc:docMk/>
            <pc:sldMk cId="666396685" sldId="391"/>
            <ac:spMk id="45" creationId="{B121B33E-410A-4278-9C55-33F02B958D55}"/>
          </ac:spMkLst>
        </pc:spChg>
        <pc:spChg chg="add">
          <ac:chgData name="俊哉 木村" userId="f09b0eb747f15e4e" providerId="LiveId" clId="{B163A2AB-E3D8-4DF2-B479-00284DEF5C2E}" dt="2019-12-16T16:27:29.161" v="730"/>
          <ac:spMkLst>
            <pc:docMk/>
            <pc:sldMk cId="666396685" sldId="391"/>
            <ac:spMk id="46" creationId="{D4EC8AB7-4038-4162-B62D-D2E86EA4A64C}"/>
          </ac:spMkLst>
        </pc:spChg>
        <pc:grpChg chg="add del">
          <ac:chgData name="俊哉 木村" userId="f09b0eb747f15e4e" providerId="LiveId" clId="{B163A2AB-E3D8-4DF2-B479-00284DEF5C2E}" dt="2019-12-16T16:21:49.353" v="536" actId="478"/>
          <ac:grpSpMkLst>
            <pc:docMk/>
            <pc:sldMk cId="666396685" sldId="391"/>
            <ac:grpSpMk id="18" creationId="{8B2E650C-DD69-448B-9E11-A50DA2CCAFE1}"/>
          </ac:grpSpMkLst>
        </pc:grpChg>
        <pc:grpChg chg="add del">
          <ac:chgData name="俊哉 木村" userId="f09b0eb747f15e4e" providerId="LiveId" clId="{B163A2AB-E3D8-4DF2-B479-00284DEF5C2E}" dt="2019-12-16T16:21:49.353" v="536" actId="478"/>
          <ac:grpSpMkLst>
            <pc:docMk/>
            <pc:sldMk cId="666396685" sldId="391"/>
            <ac:grpSpMk id="23" creationId="{E70475A2-9E76-4C01-80F2-2835CFE9F4B0}"/>
          </ac:grpSpMkLst>
        </pc:grpChg>
        <pc:picChg chg="add del">
          <ac:chgData name="俊哉 木村" userId="f09b0eb747f15e4e" providerId="LiveId" clId="{B163A2AB-E3D8-4DF2-B479-00284DEF5C2E}" dt="2019-12-16T16:21:49.353" v="536" actId="478"/>
          <ac:picMkLst>
            <pc:docMk/>
            <pc:sldMk cId="666396685" sldId="391"/>
            <ac:picMk id="13" creationId="{911F59F9-52AA-4832-A2E4-1F2736E967B2}"/>
          </ac:picMkLst>
        </pc:picChg>
        <pc:picChg chg="add del">
          <ac:chgData name="俊哉 木村" userId="f09b0eb747f15e4e" providerId="LiveId" clId="{B163A2AB-E3D8-4DF2-B479-00284DEF5C2E}" dt="2019-12-16T16:21:49.353" v="536" actId="478"/>
          <ac:picMkLst>
            <pc:docMk/>
            <pc:sldMk cId="666396685" sldId="391"/>
            <ac:picMk id="17" creationId="{D33F6907-6C3C-4538-A6F9-55A355C120BA}"/>
          </ac:picMkLst>
        </pc:picChg>
        <pc:picChg chg="del">
          <ac:chgData name="俊哉 木村" userId="f09b0eb747f15e4e" providerId="LiveId" clId="{B163A2AB-E3D8-4DF2-B479-00284DEF5C2E}" dt="2019-12-16T16:27:09.186" v="729" actId="478"/>
          <ac:picMkLst>
            <pc:docMk/>
            <pc:sldMk cId="666396685" sldId="391"/>
            <ac:picMk id="19" creationId="{2B561F62-963B-4B8A-876A-08C7F3DA77D6}"/>
          </ac:picMkLst>
        </pc:picChg>
        <pc:picChg chg="add">
          <ac:chgData name="俊哉 木村" userId="f09b0eb747f15e4e" providerId="LiveId" clId="{B163A2AB-E3D8-4DF2-B479-00284DEF5C2E}" dt="2019-12-16T16:27:29.161" v="730"/>
          <ac:picMkLst>
            <pc:docMk/>
            <pc:sldMk cId="666396685" sldId="391"/>
            <ac:picMk id="28" creationId="{4A3E6F8E-702A-42A0-BF43-4821D6BB4F0F}"/>
          </ac:picMkLst>
        </pc:picChg>
        <pc:picChg chg="add">
          <ac:chgData name="俊哉 木村" userId="f09b0eb747f15e4e" providerId="LiveId" clId="{B163A2AB-E3D8-4DF2-B479-00284DEF5C2E}" dt="2019-12-16T16:27:29.161" v="730"/>
          <ac:picMkLst>
            <pc:docMk/>
            <pc:sldMk cId="666396685" sldId="391"/>
            <ac:picMk id="29" creationId="{539902A8-F0F5-4334-B642-3DF464034EAF}"/>
          </ac:picMkLst>
        </pc:picChg>
        <pc:picChg chg="add">
          <ac:chgData name="俊哉 木村" userId="f09b0eb747f15e4e" providerId="LiveId" clId="{B163A2AB-E3D8-4DF2-B479-00284DEF5C2E}" dt="2019-12-16T16:27:29.161" v="730"/>
          <ac:picMkLst>
            <pc:docMk/>
            <pc:sldMk cId="666396685" sldId="391"/>
            <ac:picMk id="30" creationId="{176ECAA1-B4C4-4987-B3AD-0886C830DC0C}"/>
          </ac:picMkLst>
        </pc:picChg>
        <pc:picChg chg="del">
          <ac:chgData name="俊哉 木村" userId="f09b0eb747f15e4e" providerId="LiveId" clId="{B163A2AB-E3D8-4DF2-B479-00284DEF5C2E}" dt="2019-12-16T16:26:54.743" v="725" actId="478"/>
          <ac:picMkLst>
            <pc:docMk/>
            <pc:sldMk cId="666396685" sldId="391"/>
            <ac:picMk id="35" creationId="{C0E4D3EB-B20B-4B13-AE30-91BD7F227639}"/>
          </ac:picMkLst>
        </pc:picChg>
        <pc:picChg chg="del">
          <ac:chgData name="俊哉 木村" userId="f09b0eb747f15e4e" providerId="LiveId" clId="{B163A2AB-E3D8-4DF2-B479-00284DEF5C2E}" dt="2019-12-16T16:26:54.743" v="725" actId="478"/>
          <ac:picMkLst>
            <pc:docMk/>
            <pc:sldMk cId="666396685" sldId="391"/>
            <ac:picMk id="41" creationId="{BF9E5D2F-D938-4DE2-83A3-D5DAFC373312}"/>
          </ac:picMkLst>
        </pc:picChg>
        <pc:picChg chg="del">
          <ac:chgData name="俊哉 木村" userId="f09b0eb747f15e4e" providerId="LiveId" clId="{B163A2AB-E3D8-4DF2-B479-00284DEF5C2E}" dt="2019-12-16T16:26:59.604" v="727" actId="478"/>
          <ac:picMkLst>
            <pc:docMk/>
            <pc:sldMk cId="666396685" sldId="391"/>
            <ac:picMk id="42" creationId="{3C34537A-2B25-41FD-824F-5DB022FE71EB}"/>
          </ac:picMkLst>
        </pc:picChg>
        <pc:picChg chg="add">
          <ac:chgData name="俊哉 木村" userId="f09b0eb747f15e4e" providerId="LiveId" clId="{B163A2AB-E3D8-4DF2-B479-00284DEF5C2E}" dt="2019-12-16T16:27:29.161" v="730"/>
          <ac:picMkLst>
            <pc:docMk/>
            <pc:sldMk cId="666396685" sldId="391"/>
            <ac:picMk id="44" creationId="{D9B14214-E9E7-418B-A95F-88FDAE288DBE}"/>
          </ac:picMkLst>
        </pc:picChg>
      </pc:sldChg>
      <pc:sldChg chg="addSp delSp modSp">
        <pc:chgData name="俊哉 木村" userId="f09b0eb747f15e4e" providerId="LiveId" clId="{B163A2AB-E3D8-4DF2-B479-00284DEF5C2E}" dt="2019-12-16T16:44:17.700" v="1546" actId="1037"/>
        <pc:sldMkLst>
          <pc:docMk/>
          <pc:sldMk cId="2260546561" sldId="392"/>
        </pc:sldMkLst>
        <pc:spChg chg="add del mod">
          <ac:chgData name="俊哉 木村" userId="f09b0eb747f15e4e" providerId="LiveId" clId="{B163A2AB-E3D8-4DF2-B479-00284DEF5C2E}" dt="2019-12-16T16:15:37.511" v="391"/>
          <ac:spMkLst>
            <pc:docMk/>
            <pc:sldMk cId="2260546561" sldId="392"/>
            <ac:spMk id="3" creationId="{431B74C1-3D1C-46A4-9EBE-5A3C7F0F082E}"/>
          </ac:spMkLst>
        </pc:spChg>
        <pc:spChg chg="add mod">
          <ac:chgData name="俊哉 木村" userId="f09b0eb747f15e4e" providerId="LiveId" clId="{B163A2AB-E3D8-4DF2-B479-00284DEF5C2E}" dt="2019-12-16T16:44:17.700" v="1546" actId="1037"/>
          <ac:spMkLst>
            <pc:docMk/>
            <pc:sldMk cId="2260546561" sldId="392"/>
            <ac:spMk id="4" creationId="{B47C1530-DC5B-426D-91B7-61CBAEF2FF1D}"/>
          </ac:spMkLst>
        </pc:spChg>
        <pc:spChg chg="add">
          <ac:chgData name="俊哉 木村" userId="f09b0eb747f15e4e" providerId="LiveId" clId="{B163A2AB-E3D8-4DF2-B479-00284DEF5C2E}" dt="2019-12-16T16:25:08.855" v="720"/>
          <ac:spMkLst>
            <pc:docMk/>
            <pc:sldMk cId="2260546561" sldId="392"/>
            <ac:spMk id="17" creationId="{0052C1C8-B551-4961-9B56-CCD740D51B12}"/>
          </ac:spMkLst>
        </pc:spChg>
        <pc:spChg chg="add">
          <ac:chgData name="俊哉 木村" userId="f09b0eb747f15e4e" providerId="LiveId" clId="{B163A2AB-E3D8-4DF2-B479-00284DEF5C2E}" dt="2019-12-16T16:25:08.855" v="720"/>
          <ac:spMkLst>
            <pc:docMk/>
            <pc:sldMk cId="2260546561" sldId="392"/>
            <ac:spMk id="18" creationId="{F2090106-A405-4E98-AB32-76FFE11A1616}"/>
          </ac:spMkLst>
        </pc:spChg>
        <pc:spChg chg="add">
          <ac:chgData name="俊哉 木村" userId="f09b0eb747f15e4e" providerId="LiveId" clId="{B163A2AB-E3D8-4DF2-B479-00284DEF5C2E}" dt="2019-12-16T16:25:08.855" v="720"/>
          <ac:spMkLst>
            <pc:docMk/>
            <pc:sldMk cId="2260546561" sldId="392"/>
            <ac:spMk id="19" creationId="{4D56580A-A77E-4ED4-BE60-EF22C5AD1BF2}"/>
          </ac:spMkLst>
        </pc:spChg>
        <pc:spChg chg="del">
          <ac:chgData name="俊哉 木村" userId="f09b0eb747f15e4e" providerId="LiveId" clId="{B163A2AB-E3D8-4DF2-B479-00284DEF5C2E}" dt="2019-12-16T16:24:18.181" v="706" actId="478"/>
          <ac:spMkLst>
            <pc:docMk/>
            <pc:sldMk cId="2260546561" sldId="392"/>
            <ac:spMk id="23" creationId="{B8560E2A-1A2C-4856-961F-30A031B33620}"/>
          </ac:spMkLst>
        </pc:spChg>
        <pc:spChg chg="del">
          <ac:chgData name="俊哉 木村" userId="f09b0eb747f15e4e" providerId="LiveId" clId="{B163A2AB-E3D8-4DF2-B479-00284DEF5C2E}" dt="2019-12-16T16:24:18.181" v="706" actId="478"/>
          <ac:spMkLst>
            <pc:docMk/>
            <pc:sldMk cId="2260546561" sldId="392"/>
            <ac:spMk id="24" creationId="{0A769E6D-02B0-4115-843B-F3A9251B1B24}"/>
          </ac:spMkLst>
        </pc:spChg>
        <pc:spChg chg="del mod">
          <ac:chgData name="俊哉 木村" userId="f09b0eb747f15e4e" providerId="LiveId" clId="{B163A2AB-E3D8-4DF2-B479-00284DEF5C2E}" dt="2019-12-16T16:24:28.046" v="709" actId="478"/>
          <ac:spMkLst>
            <pc:docMk/>
            <pc:sldMk cId="2260546561" sldId="392"/>
            <ac:spMk id="25" creationId="{FBFC090A-0751-495C-BE57-DB3F80E3C549}"/>
          </ac:spMkLst>
        </pc:spChg>
        <pc:spChg chg="del mod">
          <ac:chgData name="俊哉 木村" userId="f09b0eb747f15e4e" providerId="LiveId" clId="{B163A2AB-E3D8-4DF2-B479-00284DEF5C2E}" dt="2019-12-16T16:24:36.611" v="718"/>
          <ac:spMkLst>
            <pc:docMk/>
            <pc:sldMk cId="2260546561" sldId="392"/>
            <ac:spMk id="26" creationId="{9384F50C-5311-4B2B-B4C7-713149C6B160}"/>
          </ac:spMkLst>
        </pc:spChg>
        <pc:spChg chg="del">
          <ac:chgData name="俊哉 木村" userId="f09b0eb747f15e4e" providerId="LiveId" clId="{B163A2AB-E3D8-4DF2-B479-00284DEF5C2E}" dt="2019-12-16T16:24:18.181" v="706" actId="478"/>
          <ac:spMkLst>
            <pc:docMk/>
            <pc:sldMk cId="2260546561" sldId="392"/>
            <ac:spMk id="27" creationId="{BB8545CD-6197-4F69-B38B-769217AC2983}"/>
          </ac:spMkLst>
        </pc:spChg>
        <pc:spChg chg="add">
          <ac:chgData name="俊哉 木村" userId="f09b0eb747f15e4e" providerId="LiveId" clId="{B163A2AB-E3D8-4DF2-B479-00284DEF5C2E}" dt="2019-12-16T16:25:08.855" v="720"/>
          <ac:spMkLst>
            <pc:docMk/>
            <pc:sldMk cId="2260546561" sldId="392"/>
            <ac:spMk id="29" creationId="{E99D260C-76AE-4F60-A122-C5A2F81F9321}"/>
          </ac:spMkLst>
        </pc:spChg>
        <pc:spChg chg="add">
          <ac:chgData name="俊哉 木村" userId="f09b0eb747f15e4e" providerId="LiveId" clId="{B163A2AB-E3D8-4DF2-B479-00284DEF5C2E}" dt="2019-12-16T16:25:08.855" v="720"/>
          <ac:spMkLst>
            <pc:docMk/>
            <pc:sldMk cId="2260546561" sldId="392"/>
            <ac:spMk id="35" creationId="{689CA3D0-6415-4E7B-A41C-AEEF32A798DE}"/>
          </ac:spMkLst>
        </pc:spChg>
        <pc:grpChg chg="add">
          <ac:chgData name="俊哉 木村" userId="f09b0eb747f15e4e" providerId="LiveId" clId="{B163A2AB-E3D8-4DF2-B479-00284DEF5C2E}" dt="2019-12-16T16:25:08.855" v="720"/>
          <ac:grpSpMkLst>
            <pc:docMk/>
            <pc:sldMk cId="2260546561" sldId="392"/>
            <ac:grpSpMk id="31" creationId="{2418BD61-4B27-497B-ABEB-B2A5261A85E6}"/>
          </ac:grpSpMkLst>
        </pc:grpChg>
        <pc:picChg chg="add">
          <ac:chgData name="俊哉 木村" userId="f09b0eb747f15e4e" providerId="LiveId" clId="{B163A2AB-E3D8-4DF2-B479-00284DEF5C2E}" dt="2019-12-16T16:25:08.855" v="720"/>
          <ac:picMkLst>
            <pc:docMk/>
            <pc:sldMk cId="2260546561" sldId="392"/>
            <ac:picMk id="15" creationId="{12B066B9-E34C-49C6-8584-672A3BD7333B}"/>
          </ac:picMkLst>
        </pc:picChg>
        <pc:picChg chg="add">
          <ac:chgData name="俊哉 木村" userId="f09b0eb747f15e4e" providerId="LiveId" clId="{B163A2AB-E3D8-4DF2-B479-00284DEF5C2E}" dt="2019-12-16T16:25:08.855" v="720"/>
          <ac:picMkLst>
            <pc:docMk/>
            <pc:sldMk cId="2260546561" sldId="392"/>
            <ac:picMk id="16" creationId="{A4373DDB-6E66-4891-87CA-B4EC8891C5B9}"/>
          </ac:picMkLst>
        </pc:picChg>
        <pc:picChg chg="del">
          <ac:chgData name="俊哉 木村" userId="f09b0eb747f15e4e" providerId="LiveId" clId="{B163A2AB-E3D8-4DF2-B479-00284DEF5C2E}" dt="2019-12-16T16:24:38.808" v="719" actId="478"/>
          <ac:picMkLst>
            <pc:docMk/>
            <pc:sldMk cId="2260546561" sldId="392"/>
            <ac:picMk id="20" creationId="{D229EEBB-E96A-4836-8B52-E250808824BB}"/>
          </ac:picMkLst>
        </pc:picChg>
        <pc:picChg chg="del">
          <ac:chgData name="俊哉 木村" userId="f09b0eb747f15e4e" providerId="LiveId" clId="{B163A2AB-E3D8-4DF2-B479-00284DEF5C2E}" dt="2019-12-16T16:24:20.727" v="707" actId="478"/>
          <ac:picMkLst>
            <pc:docMk/>
            <pc:sldMk cId="2260546561" sldId="392"/>
            <ac:picMk id="21" creationId="{6801535F-E939-4545-9E53-9C84EDB8F6A3}"/>
          </ac:picMkLst>
        </pc:picChg>
        <pc:picChg chg="del">
          <ac:chgData name="俊哉 木村" userId="f09b0eb747f15e4e" providerId="LiveId" clId="{B163A2AB-E3D8-4DF2-B479-00284DEF5C2E}" dt="2019-12-16T16:24:18.181" v="706" actId="478"/>
          <ac:picMkLst>
            <pc:docMk/>
            <pc:sldMk cId="2260546561" sldId="392"/>
            <ac:picMk id="22" creationId="{61E0BC52-F543-4C5F-8A30-0559300055AB}"/>
          </ac:picMkLst>
        </pc:picChg>
        <pc:picChg chg="del">
          <ac:chgData name="俊哉 木村" userId="f09b0eb747f15e4e" providerId="LiveId" clId="{B163A2AB-E3D8-4DF2-B479-00284DEF5C2E}" dt="2019-12-16T16:24:18.181" v="706" actId="478"/>
          <ac:picMkLst>
            <pc:docMk/>
            <pc:sldMk cId="2260546561" sldId="392"/>
            <ac:picMk id="28" creationId="{98D26A5E-3C5D-47D0-9EF5-B31C5D23BCDF}"/>
          </ac:picMkLst>
        </pc:picChg>
        <pc:picChg chg="add">
          <ac:chgData name="俊哉 木村" userId="f09b0eb747f15e4e" providerId="LiveId" clId="{B163A2AB-E3D8-4DF2-B479-00284DEF5C2E}" dt="2019-12-16T16:25:08.855" v="720"/>
          <ac:picMkLst>
            <pc:docMk/>
            <pc:sldMk cId="2260546561" sldId="392"/>
            <ac:picMk id="30" creationId="{BBDD559F-D738-42FA-BE1E-C4F122D93EBC}"/>
          </ac:picMkLst>
        </pc:picChg>
      </pc:sldChg>
      <pc:sldChg chg="addSp delSp modSp">
        <pc:chgData name="俊哉 木村" userId="f09b0eb747f15e4e" providerId="LiveId" clId="{B163A2AB-E3D8-4DF2-B479-00284DEF5C2E}" dt="2019-12-16T16:43:54.585" v="1528" actId="1037"/>
        <pc:sldMkLst>
          <pc:docMk/>
          <pc:sldMk cId="3594178293" sldId="393"/>
        </pc:sldMkLst>
        <pc:spChg chg="add mod">
          <ac:chgData name="俊哉 木村" userId="f09b0eb747f15e4e" providerId="LiveId" clId="{B163A2AB-E3D8-4DF2-B479-00284DEF5C2E}" dt="2019-12-16T16:43:54.585" v="1528" actId="1037"/>
          <ac:spMkLst>
            <pc:docMk/>
            <pc:sldMk cId="3594178293" sldId="393"/>
            <ac:spMk id="3" creationId="{C7DB6383-5970-4E63-ABF8-CA5DF8EF33D6}"/>
          </ac:spMkLst>
        </pc:spChg>
        <pc:spChg chg="add">
          <ac:chgData name="俊哉 木村" userId="f09b0eb747f15e4e" providerId="LiveId" clId="{B163A2AB-E3D8-4DF2-B479-00284DEF5C2E}" dt="2019-12-16T16:18:41.355" v="534"/>
          <ac:spMkLst>
            <pc:docMk/>
            <pc:sldMk cId="3594178293" sldId="393"/>
            <ac:spMk id="15" creationId="{3B06A1E5-8EE1-4ED6-9DD8-C68833D5A06C}"/>
          </ac:spMkLst>
        </pc:spChg>
        <pc:spChg chg="add">
          <ac:chgData name="俊哉 木村" userId="f09b0eb747f15e4e" providerId="LiveId" clId="{B163A2AB-E3D8-4DF2-B479-00284DEF5C2E}" dt="2019-12-16T16:18:41.355" v="534"/>
          <ac:spMkLst>
            <pc:docMk/>
            <pc:sldMk cId="3594178293" sldId="393"/>
            <ac:spMk id="16" creationId="{0D8DB703-A9DD-40FE-A0B3-9E8C5FDDF31B}"/>
          </ac:spMkLst>
        </pc:spChg>
        <pc:spChg chg="add">
          <ac:chgData name="俊哉 木村" userId="f09b0eb747f15e4e" providerId="LiveId" clId="{B163A2AB-E3D8-4DF2-B479-00284DEF5C2E}" dt="2019-12-16T16:18:41.355" v="534"/>
          <ac:spMkLst>
            <pc:docMk/>
            <pc:sldMk cId="3594178293" sldId="393"/>
            <ac:spMk id="17" creationId="{9C0BBFBB-390F-494B-909F-5549D5698335}"/>
          </ac:spMkLst>
        </pc:spChg>
        <pc:spChg chg="del">
          <ac:chgData name="俊哉 木村" userId="f09b0eb747f15e4e" providerId="LiveId" clId="{B163A2AB-E3D8-4DF2-B479-00284DEF5C2E}" dt="2019-12-16T16:18:21.481" v="528" actId="478"/>
          <ac:spMkLst>
            <pc:docMk/>
            <pc:sldMk cId="3594178293" sldId="393"/>
            <ac:spMk id="22" creationId="{79E93A8A-280C-475E-AC30-30DA0E101622}"/>
          </ac:spMkLst>
        </pc:spChg>
        <pc:spChg chg="del">
          <ac:chgData name="俊哉 木村" userId="f09b0eb747f15e4e" providerId="LiveId" clId="{B163A2AB-E3D8-4DF2-B479-00284DEF5C2E}" dt="2019-12-16T16:18:28.805" v="530" actId="478"/>
          <ac:spMkLst>
            <pc:docMk/>
            <pc:sldMk cId="3594178293" sldId="393"/>
            <ac:spMk id="23" creationId="{C58A5AF4-A7C1-4087-9334-24CFC2D3E99B}"/>
          </ac:spMkLst>
        </pc:spChg>
        <pc:spChg chg="del mod">
          <ac:chgData name="俊哉 木村" userId="f09b0eb747f15e4e" providerId="LiveId" clId="{B163A2AB-E3D8-4DF2-B479-00284DEF5C2E}" dt="2019-12-16T16:18:36.204" v="532" actId="478"/>
          <ac:spMkLst>
            <pc:docMk/>
            <pc:sldMk cId="3594178293" sldId="393"/>
            <ac:spMk id="24" creationId="{AB792CAC-2F02-4EF0-84C8-6E315B0523D0}"/>
          </ac:spMkLst>
        </pc:spChg>
        <pc:spChg chg="del">
          <ac:chgData name="俊哉 木村" userId="f09b0eb747f15e4e" providerId="LiveId" clId="{B163A2AB-E3D8-4DF2-B479-00284DEF5C2E}" dt="2019-12-16T16:18:40.382" v="533" actId="478"/>
          <ac:spMkLst>
            <pc:docMk/>
            <pc:sldMk cId="3594178293" sldId="393"/>
            <ac:spMk id="25" creationId="{8D3ABAE0-2798-4EDD-9B35-D3ED17C41240}"/>
          </ac:spMkLst>
        </pc:spChg>
        <pc:spChg chg="del">
          <ac:chgData name="俊哉 木村" userId="f09b0eb747f15e4e" providerId="LiveId" clId="{B163A2AB-E3D8-4DF2-B479-00284DEF5C2E}" dt="2019-12-16T16:18:21.481" v="528" actId="478"/>
          <ac:spMkLst>
            <pc:docMk/>
            <pc:sldMk cId="3594178293" sldId="393"/>
            <ac:spMk id="27" creationId="{7A3D6044-3A64-4B41-BA1A-2417555FAEC0}"/>
          </ac:spMkLst>
        </pc:spChg>
        <pc:spChg chg="add">
          <ac:chgData name="俊哉 木村" userId="f09b0eb747f15e4e" providerId="LiveId" clId="{B163A2AB-E3D8-4DF2-B479-00284DEF5C2E}" dt="2019-12-16T16:18:41.355" v="534"/>
          <ac:spMkLst>
            <pc:docMk/>
            <pc:sldMk cId="3594178293" sldId="393"/>
            <ac:spMk id="36" creationId="{9D225EE8-9C60-46EE-8377-F289284BD539}"/>
          </ac:spMkLst>
        </pc:spChg>
        <pc:grpChg chg="add">
          <ac:chgData name="俊哉 木村" userId="f09b0eb747f15e4e" providerId="LiveId" clId="{B163A2AB-E3D8-4DF2-B479-00284DEF5C2E}" dt="2019-12-16T16:18:41.355" v="534"/>
          <ac:grpSpMkLst>
            <pc:docMk/>
            <pc:sldMk cId="3594178293" sldId="393"/>
            <ac:grpSpMk id="19" creationId="{22E22606-5A29-4D33-844A-2C7A118362C5}"/>
          </ac:grpSpMkLst>
        </pc:grpChg>
        <pc:grpChg chg="add">
          <ac:chgData name="俊哉 木村" userId="f09b0eb747f15e4e" providerId="LiveId" clId="{B163A2AB-E3D8-4DF2-B479-00284DEF5C2E}" dt="2019-12-16T16:18:41.355" v="534"/>
          <ac:grpSpMkLst>
            <pc:docMk/>
            <pc:sldMk cId="3594178293" sldId="393"/>
            <ac:grpSpMk id="32" creationId="{3ACFB358-4516-472B-AB15-EB619D13DBDE}"/>
          </ac:grpSpMkLst>
        </pc:grpChg>
        <pc:picChg chg="add">
          <ac:chgData name="俊哉 木村" userId="f09b0eb747f15e4e" providerId="LiveId" clId="{B163A2AB-E3D8-4DF2-B479-00284DEF5C2E}" dt="2019-12-16T16:18:41.355" v="534"/>
          <ac:picMkLst>
            <pc:docMk/>
            <pc:sldMk cId="3594178293" sldId="393"/>
            <ac:picMk id="14" creationId="{E84384A4-9716-4F64-9201-BC8C39F41B2B}"/>
          </ac:picMkLst>
        </pc:picChg>
        <pc:picChg chg="add">
          <ac:chgData name="俊哉 木村" userId="f09b0eb747f15e4e" providerId="LiveId" clId="{B163A2AB-E3D8-4DF2-B479-00284DEF5C2E}" dt="2019-12-16T16:18:41.355" v="534"/>
          <ac:picMkLst>
            <pc:docMk/>
            <pc:sldMk cId="3594178293" sldId="393"/>
            <ac:picMk id="18" creationId="{845D94B2-28FD-4708-93A0-340D69C8EAC3}"/>
          </ac:picMkLst>
        </pc:picChg>
        <pc:picChg chg="del">
          <ac:chgData name="俊哉 木村" userId="f09b0eb747f15e4e" providerId="LiveId" clId="{B163A2AB-E3D8-4DF2-B479-00284DEF5C2E}" dt="2019-12-16T16:18:21.481" v="528" actId="478"/>
          <ac:picMkLst>
            <pc:docMk/>
            <pc:sldMk cId="3594178293" sldId="393"/>
            <ac:picMk id="20" creationId="{97CCD7CA-59D6-4706-A14C-B2667745B0CF}"/>
          </ac:picMkLst>
        </pc:picChg>
        <pc:picChg chg="del">
          <ac:chgData name="俊哉 木村" userId="f09b0eb747f15e4e" providerId="LiveId" clId="{B163A2AB-E3D8-4DF2-B479-00284DEF5C2E}" dt="2019-12-16T16:18:25.053" v="529" actId="478"/>
          <ac:picMkLst>
            <pc:docMk/>
            <pc:sldMk cId="3594178293" sldId="393"/>
            <ac:picMk id="21" creationId="{9EC24A56-2435-4EC5-B83C-9B7669E8665D}"/>
          </ac:picMkLst>
        </pc:picChg>
        <pc:picChg chg="del">
          <ac:chgData name="俊哉 木村" userId="f09b0eb747f15e4e" providerId="LiveId" clId="{B163A2AB-E3D8-4DF2-B479-00284DEF5C2E}" dt="2019-12-16T16:18:21.481" v="528" actId="478"/>
          <ac:picMkLst>
            <pc:docMk/>
            <pc:sldMk cId="3594178293" sldId="393"/>
            <ac:picMk id="26" creationId="{7C26AA85-8D4E-40B1-96C7-ABA7A8F77145}"/>
          </ac:picMkLst>
        </pc:picChg>
        <pc:picChg chg="del">
          <ac:chgData name="俊哉 木村" userId="f09b0eb747f15e4e" providerId="LiveId" clId="{B163A2AB-E3D8-4DF2-B479-00284DEF5C2E}" dt="2019-12-16T16:18:21.481" v="528" actId="478"/>
          <ac:picMkLst>
            <pc:docMk/>
            <pc:sldMk cId="3594178293" sldId="393"/>
            <ac:picMk id="28" creationId="{67E251ED-3051-4A0C-A7A9-3192810EB419}"/>
          </ac:picMkLst>
        </pc:picChg>
      </pc:sldChg>
      <pc:sldChg chg="addSp delSp modSp mod setBg">
        <pc:chgData name="俊哉 木村" userId="f09b0eb747f15e4e" providerId="LiveId" clId="{B163A2AB-E3D8-4DF2-B479-00284DEF5C2E}" dt="2019-12-16T16:26:26.750" v="724" actId="26606"/>
        <pc:sldMkLst>
          <pc:docMk/>
          <pc:sldMk cId="590516815" sldId="394"/>
        </pc:sldMkLst>
        <pc:spChg chg="mod">
          <ac:chgData name="俊哉 木村" userId="f09b0eb747f15e4e" providerId="LiveId" clId="{B163A2AB-E3D8-4DF2-B479-00284DEF5C2E}" dt="2019-12-16T16:26:26.750" v="724" actId="26606"/>
          <ac:spMkLst>
            <pc:docMk/>
            <pc:sldMk cId="590516815" sldId="394"/>
            <ac:spMk id="2" creationId="{00000000-0000-0000-0000-000000000000}"/>
          </ac:spMkLst>
        </pc:spChg>
        <pc:spChg chg="mod">
          <ac:chgData name="俊哉 木村" userId="f09b0eb747f15e4e" providerId="LiveId" clId="{B163A2AB-E3D8-4DF2-B479-00284DEF5C2E}" dt="2019-12-16T16:26:26.750" v="724" actId="26606"/>
          <ac:spMkLst>
            <pc:docMk/>
            <pc:sldMk cId="590516815" sldId="394"/>
            <ac:spMk id="5" creationId="{00000000-0000-0000-0000-000000000000}"/>
          </ac:spMkLst>
        </pc:spChg>
        <pc:spChg chg="add mod">
          <ac:chgData name="俊哉 木村" userId="f09b0eb747f15e4e" providerId="LiveId" clId="{B163A2AB-E3D8-4DF2-B479-00284DEF5C2E}" dt="2019-12-16T16:26:26.750" v="724" actId="26606"/>
          <ac:spMkLst>
            <pc:docMk/>
            <pc:sldMk cId="590516815" sldId="394"/>
            <ac:spMk id="7" creationId="{E0653850-549A-440C-82D9-00F25E8444A7}"/>
          </ac:spMkLst>
        </pc:spChg>
        <pc:spChg chg="add del">
          <ac:chgData name="俊哉 木村" userId="f09b0eb747f15e4e" providerId="LiveId" clId="{B163A2AB-E3D8-4DF2-B479-00284DEF5C2E}" dt="2019-12-16T16:26:26.750" v="724" actId="26606"/>
          <ac:spMkLst>
            <pc:docMk/>
            <pc:sldMk cId="590516815" sldId="394"/>
            <ac:spMk id="12" creationId="{4E4490D0-3672-446A-AC12-B4830333BDDD}"/>
          </ac:spMkLst>
        </pc:spChg>
        <pc:spChg chg="add del">
          <ac:chgData name="俊哉 木村" userId="f09b0eb747f15e4e" providerId="LiveId" clId="{B163A2AB-E3D8-4DF2-B479-00284DEF5C2E}" dt="2019-12-16T16:26:26.750" v="724" actId="26606"/>
          <ac:spMkLst>
            <pc:docMk/>
            <pc:sldMk cId="590516815" sldId="394"/>
            <ac:spMk id="14" creationId="{39CB82C2-DF65-4EC1-8280-F201D50F570B}"/>
          </ac:spMkLst>
        </pc:spChg>
        <pc:spChg chg="add del">
          <ac:chgData name="俊哉 木村" userId="f09b0eb747f15e4e" providerId="LiveId" clId="{B163A2AB-E3D8-4DF2-B479-00284DEF5C2E}" dt="2019-12-16T16:26:26.750" v="724" actId="26606"/>
          <ac:spMkLst>
            <pc:docMk/>
            <pc:sldMk cId="590516815" sldId="394"/>
            <ac:spMk id="18" creationId="{AE220058-3FCE-496E-ADF2-D8A6961F39F6}"/>
          </ac:spMkLst>
        </pc:spChg>
        <pc:spChg chg="add del">
          <ac:chgData name="俊哉 木村" userId="f09b0eb747f15e4e" providerId="LiveId" clId="{B163A2AB-E3D8-4DF2-B479-00284DEF5C2E}" dt="2019-12-16T16:26:26.750" v="724" actId="26606"/>
          <ac:spMkLst>
            <pc:docMk/>
            <pc:sldMk cId="590516815" sldId="394"/>
            <ac:spMk id="22" creationId="{3E9C5090-7D25-41E3-A6D3-CCAEE505E785}"/>
          </ac:spMkLst>
        </pc:spChg>
        <pc:spChg chg="add del">
          <ac:chgData name="俊哉 木村" userId="f09b0eb747f15e4e" providerId="LiveId" clId="{B163A2AB-E3D8-4DF2-B479-00284DEF5C2E}" dt="2019-12-16T16:26:26.750" v="724" actId="26606"/>
          <ac:spMkLst>
            <pc:docMk/>
            <pc:sldMk cId="590516815" sldId="394"/>
            <ac:spMk id="24" creationId="{11BF8809-0DAC-41E5-A212-ACB4A01BE95B}"/>
          </ac:spMkLst>
        </pc:spChg>
        <pc:spChg chg="del">
          <ac:chgData name="俊哉 木村" userId="f09b0eb747f15e4e" providerId="LiveId" clId="{B163A2AB-E3D8-4DF2-B479-00284DEF5C2E}" dt="2019-12-16T16:26:06.249" v="721" actId="478"/>
          <ac:spMkLst>
            <pc:docMk/>
            <pc:sldMk cId="590516815" sldId="394"/>
            <ac:spMk id="32" creationId="{47740CF2-293A-48EF-B9CC-B7A9C47EF9AD}"/>
          </ac:spMkLst>
        </pc:spChg>
        <pc:graphicFrameChg chg="add mod ord">
          <ac:chgData name="俊哉 木村" userId="f09b0eb747f15e4e" providerId="LiveId" clId="{B163A2AB-E3D8-4DF2-B479-00284DEF5C2E}" dt="2019-12-16T16:26:26.750" v="724" actId="26606"/>
          <ac:graphicFrameMkLst>
            <pc:docMk/>
            <pc:sldMk cId="590516815" sldId="394"/>
            <ac:graphicFrameMk id="6" creationId="{289BACE5-0D00-49C0-A529-58057CFC7CB3}"/>
          </ac:graphicFrameMkLst>
        </pc:graphicFrameChg>
        <pc:graphicFrameChg chg="del">
          <ac:chgData name="俊哉 木村" userId="f09b0eb747f15e4e" providerId="LiveId" clId="{B163A2AB-E3D8-4DF2-B479-00284DEF5C2E}" dt="2019-12-16T16:26:06.249" v="721" actId="478"/>
          <ac:graphicFrameMkLst>
            <pc:docMk/>
            <pc:sldMk cId="590516815" sldId="394"/>
            <ac:graphicFrameMk id="31" creationId="{0761D7A9-14AF-4017-8BFB-99CD96DC0C4E}"/>
          </ac:graphicFrameMkLst>
        </pc:graphicFrameChg>
        <pc:cxnChg chg="add del">
          <ac:chgData name="俊哉 木村" userId="f09b0eb747f15e4e" providerId="LiveId" clId="{B163A2AB-E3D8-4DF2-B479-00284DEF5C2E}" dt="2019-12-16T16:26:26.750" v="724" actId="26606"/>
          <ac:cxnSpMkLst>
            <pc:docMk/>
            <pc:sldMk cId="590516815" sldId="394"/>
            <ac:cxnSpMk id="16" creationId="{7E1D4427-852B-4B37-8E76-0E9F1810BA2A}"/>
          </ac:cxnSpMkLst>
        </pc:cxnChg>
        <pc:cxnChg chg="add del">
          <ac:chgData name="俊哉 木村" userId="f09b0eb747f15e4e" providerId="LiveId" clId="{B163A2AB-E3D8-4DF2-B479-00284DEF5C2E}" dt="2019-12-16T16:26:26.750" v="724" actId="26606"/>
          <ac:cxnSpMkLst>
            <pc:docMk/>
            <pc:sldMk cId="590516815" sldId="394"/>
            <ac:cxnSpMk id="20" creationId="{E193F809-7E50-4AAD-8E26-878207931CB5}"/>
          </ac:cxnSpMkLst>
        </pc:cxnChg>
      </pc:sldChg>
      <pc:sldChg chg="addSp delSp modSp">
        <pc:chgData name="俊哉 木村" userId="f09b0eb747f15e4e" providerId="LiveId" clId="{B163A2AB-E3D8-4DF2-B479-00284DEF5C2E}" dt="2019-12-16T16:42:46.923" v="1501"/>
        <pc:sldMkLst>
          <pc:docMk/>
          <pc:sldMk cId="1157893742" sldId="396"/>
        </pc:sldMkLst>
        <pc:spChg chg="mod">
          <ac:chgData name="俊哉 木村" userId="f09b0eb747f15e4e" providerId="LiveId" clId="{B163A2AB-E3D8-4DF2-B479-00284DEF5C2E}" dt="2019-12-16T16:42:46.923" v="1501"/>
          <ac:spMkLst>
            <pc:docMk/>
            <pc:sldMk cId="1157893742" sldId="396"/>
            <ac:spMk id="2" creationId="{00000000-0000-0000-0000-000000000000}"/>
          </ac:spMkLst>
        </pc:spChg>
        <pc:spChg chg="add mod">
          <ac:chgData name="俊哉 木村" userId="f09b0eb747f15e4e" providerId="LiveId" clId="{B163A2AB-E3D8-4DF2-B479-00284DEF5C2E}" dt="2019-12-16T16:34:26.434" v="1336" actId="1038"/>
          <ac:spMkLst>
            <pc:docMk/>
            <pc:sldMk cId="1157893742" sldId="396"/>
            <ac:spMk id="3" creationId="{CD04389C-5091-4BE4-949F-D347E72346E7}"/>
          </ac:spMkLst>
        </pc:spChg>
        <pc:spChg chg="add del">
          <ac:chgData name="俊哉 木村" userId="f09b0eb747f15e4e" providerId="LiveId" clId="{B163A2AB-E3D8-4DF2-B479-00284DEF5C2E}" dt="2019-12-16T16:42:26.912" v="1475" actId="478"/>
          <ac:spMkLst>
            <pc:docMk/>
            <pc:sldMk cId="1157893742" sldId="396"/>
            <ac:spMk id="17" creationId="{8BD1B85E-5447-4DAC-9407-E2B7DA9A360C}"/>
          </ac:spMkLst>
        </pc:spChg>
        <pc:spChg chg="add del">
          <ac:chgData name="俊哉 木村" userId="f09b0eb747f15e4e" providerId="LiveId" clId="{B163A2AB-E3D8-4DF2-B479-00284DEF5C2E}" dt="2019-12-16T16:42:26.912" v="1475" actId="478"/>
          <ac:spMkLst>
            <pc:docMk/>
            <pc:sldMk cId="1157893742" sldId="396"/>
            <ac:spMk id="18" creationId="{F2312347-CB82-4F7E-A01C-9EB06CD22EFF}"/>
          </ac:spMkLst>
        </pc:spChg>
        <pc:spChg chg="del">
          <ac:chgData name="俊哉 木村" userId="f09b0eb747f15e4e" providerId="LiveId" clId="{B163A2AB-E3D8-4DF2-B479-00284DEF5C2E}" dt="2019-12-16T16:39:54.134" v="1471" actId="478"/>
          <ac:spMkLst>
            <pc:docMk/>
            <pc:sldMk cId="1157893742" sldId="396"/>
            <ac:spMk id="22" creationId="{71CB60BF-E7B9-4502-956C-E33158A7827D}"/>
          </ac:spMkLst>
        </pc:spChg>
        <pc:spChg chg="del">
          <ac:chgData name="俊哉 木村" userId="f09b0eb747f15e4e" providerId="LiveId" clId="{B163A2AB-E3D8-4DF2-B479-00284DEF5C2E}" dt="2019-12-16T16:39:54.134" v="1471" actId="478"/>
          <ac:spMkLst>
            <pc:docMk/>
            <pc:sldMk cId="1157893742" sldId="396"/>
            <ac:spMk id="23" creationId="{EC67D056-DE9F-4D91-89FE-5DAD2A1662C9}"/>
          </ac:spMkLst>
        </pc:spChg>
        <pc:spChg chg="del">
          <ac:chgData name="俊哉 木村" userId="f09b0eb747f15e4e" providerId="LiveId" clId="{B163A2AB-E3D8-4DF2-B479-00284DEF5C2E}" dt="2019-12-16T16:39:54.134" v="1471" actId="478"/>
          <ac:spMkLst>
            <pc:docMk/>
            <pc:sldMk cId="1157893742" sldId="396"/>
            <ac:spMk id="24" creationId="{6AC0E9E1-629D-43A8-A0D8-10885F1A35DE}"/>
          </ac:spMkLst>
        </pc:spChg>
        <pc:spChg chg="del">
          <ac:chgData name="俊哉 木村" userId="f09b0eb747f15e4e" providerId="LiveId" clId="{B163A2AB-E3D8-4DF2-B479-00284DEF5C2E}" dt="2019-12-16T16:39:54.134" v="1471" actId="478"/>
          <ac:spMkLst>
            <pc:docMk/>
            <pc:sldMk cId="1157893742" sldId="396"/>
            <ac:spMk id="25" creationId="{1A05FAAD-9241-4E86-B9D5-AB5CA6947348}"/>
          </ac:spMkLst>
        </pc:spChg>
        <pc:spChg chg="del">
          <ac:chgData name="俊哉 木村" userId="f09b0eb747f15e4e" providerId="LiveId" clId="{B163A2AB-E3D8-4DF2-B479-00284DEF5C2E}" dt="2019-12-16T16:39:54.134" v="1471" actId="478"/>
          <ac:spMkLst>
            <pc:docMk/>
            <pc:sldMk cId="1157893742" sldId="396"/>
            <ac:spMk id="26" creationId="{7B08A64B-6555-4B63-B81E-CF4FC367275D}"/>
          </ac:spMkLst>
        </pc:spChg>
        <pc:spChg chg="add del">
          <ac:chgData name="俊哉 木村" userId="f09b0eb747f15e4e" providerId="LiveId" clId="{B163A2AB-E3D8-4DF2-B479-00284DEF5C2E}" dt="2019-12-16T16:42:26.912" v="1475" actId="478"/>
          <ac:spMkLst>
            <pc:docMk/>
            <pc:sldMk cId="1157893742" sldId="396"/>
            <ac:spMk id="28" creationId="{8EC443F2-2955-4F46-85BA-D72374DCD4C2}"/>
          </ac:spMkLst>
        </pc:spChg>
        <pc:spChg chg="add del">
          <ac:chgData name="俊哉 木村" userId="f09b0eb747f15e4e" providerId="LiveId" clId="{B163A2AB-E3D8-4DF2-B479-00284DEF5C2E}" dt="2019-12-16T16:42:26.912" v="1475" actId="478"/>
          <ac:spMkLst>
            <pc:docMk/>
            <pc:sldMk cId="1157893742" sldId="396"/>
            <ac:spMk id="29" creationId="{0125F5F3-2BD7-4C26-9416-583CD1B20F43}"/>
          </ac:spMkLst>
        </pc:spChg>
        <pc:spChg chg="add del">
          <ac:chgData name="俊哉 木村" userId="f09b0eb747f15e4e" providerId="LiveId" clId="{B163A2AB-E3D8-4DF2-B479-00284DEF5C2E}" dt="2019-12-16T16:42:26.912" v="1475" actId="478"/>
          <ac:spMkLst>
            <pc:docMk/>
            <pc:sldMk cId="1157893742" sldId="396"/>
            <ac:spMk id="30" creationId="{B8BC2907-84D8-4204-9304-F6633E78796D}"/>
          </ac:spMkLst>
        </pc:spChg>
        <pc:spChg chg="add del">
          <ac:chgData name="俊哉 木村" userId="f09b0eb747f15e4e" providerId="LiveId" clId="{B163A2AB-E3D8-4DF2-B479-00284DEF5C2E}" dt="2019-12-16T16:42:26.912" v="1475" actId="478"/>
          <ac:spMkLst>
            <pc:docMk/>
            <pc:sldMk cId="1157893742" sldId="396"/>
            <ac:spMk id="32" creationId="{2B40EF13-DAB9-4613-B899-429CB1CA6801}"/>
          </ac:spMkLst>
        </pc:spChg>
        <pc:spChg chg="add del">
          <ac:chgData name="俊哉 木村" userId="f09b0eb747f15e4e" providerId="LiveId" clId="{B163A2AB-E3D8-4DF2-B479-00284DEF5C2E}" dt="2019-12-16T16:42:26.912" v="1475" actId="478"/>
          <ac:spMkLst>
            <pc:docMk/>
            <pc:sldMk cId="1157893742" sldId="396"/>
            <ac:spMk id="33" creationId="{F33EFAB6-E445-40FA-B314-D6CF7A17766E}"/>
          </ac:spMkLst>
        </pc:spChg>
        <pc:spChg chg="add">
          <ac:chgData name="俊哉 木村" userId="f09b0eb747f15e4e" providerId="LiveId" clId="{B163A2AB-E3D8-4DF2-B479-00284DEF5C2E}" dt="2019-12-16T16:42:29.350" v="1476"/>
          <ac:spMkLst>
            <pc:docMk/>
            <pc:sldMk cId="1157893742" sldId="396"/>
            <ac:spMk id="37" creationId="{100D2E2B-27F3-48B7-9BC3-0AF8DDA8123B}"/>
          </ac:spMkLst>
        </pc:spChg>
        <pc:spChg chg="add">
          <ac:chgData name="俊哉 木村" userId="f09b0eb747f15e4e" providerId="LiveId" clId="{B163A2AB-E3D8-4DF2-B479-00284DEF5C2E}" dt="2019-12-16T16:42:29.350" v="1476"/>
          <ac:spMkLst>
            <pc:docMk/>
            <pc:sldMk cId="1157893742" sldId="396"/>
            <ac:spMk id="38" creationId="{A184E4E3-C68E-44DB-9925-378EC11E6511}"/>
          </ac:spMkLst>
        </pc:spChg>
        <pc:spChg chg="add">
          <ac:chgData name="俊哉 木村" userId="f09b0eb747f15e4e" providerId="LiveId" clId="{B163A2AB-E3D8-4DF2-B479-00284DEF5C2E}" dt="2019-12-16T16:42:29.350" v="1476"/>
          <ac:spMkLst>
            <pc:docMk/>
            <pc:sldMk cId="1157893742" sldId="396"/>
            <ac:spMk id="39" creationId="{6F2D6A67-B4FA-46E9-8B59-6D074FDAF2E3}"/>
          </ac:spMkLst>
        </pc:spChg>
        <pc:spChg chg="add">
          <ac:chgData name="俊哉 木村" userId="f09b0eb747f15e4e" providerId="LiveId" clId="{B163A2AB-E3D8-4DF2-B479-00284DEF5C2E}" dt="2019-12-16T16:42:29.350" v="1476"/>
          <ac:spMkLst>
            <pc:docMk/>
            <pc:sldMk cId="1157893742" sldId="396"/>
            <ac:spMk id="40" creationId="{4DFF9BA1-D429-4743-86E8-768D8097BDF7}"/>
          </ac:spMkLst>
        </pc:spChg>
        <pc:spChg chg="add">
          <ac:chgData name="俊哉 木村" userId="f09b0eb747f15e4e" providerId="LiveId" clId="{B163A2AB-E3D8-4DF2-B479-00284DEF5C2E}" dt="2019-12-16T16:42:29.350" v="1476"/>
          <ac:spMkLst>
            <pc:docMk/>
            <pc:sldMk cId="1157893742" sldId="396"/>
            <ac:spMk id="41" creationId="{1E48B38A-42B9-433E-96FE-E607A86B6FFA}"/>
          </ac:spMkLst>
        </pc:spChg>
        <pc:spChg chg="add">
          <ac:chgData name="俊哉 木村" userId="f09b0eb747f15e4e" providerId="LiveId" clId="{B163A2AB-E3D8-4DF2-B479-00284DEF5C2E}" dt="2019-12-16T16:42:29.350" v="1476"/>
          <ac:spMkLst>
            <pc:docMk/>
            <pc:sldMk cId="1157893742" sldId="396"/>
            <ac:spMk id="43" creationId="{9A196F62-9D04-4BE1-83B7-6AB851D12A30}"/>
          </ac:spMkLst>
        </pc:spChg>
        <pc:spChg chg="add">
          <ac:chgData name="俊哉 木村" userId="f09b0eb747f15e4e" providerId="LiveId" clId="{B163A2AB-E3D8-4DF2-B479-00284DEF5C2E}" dt="2019-12-16T16:42:29.350" v="1476"/>
          <ac:spMkLst>
            <pc:docMk/>
            <pc:sldMk cId="1157893742" sldId="396"/>
            <ac:spMk id="44" creationId="{9026041D-6D34-4352-A40E-7B5732DF0A14}"/>
          </ac:spMkLst>
        </pc:spChg>
        <pc:picChg chg="add del">
          <ac:chgData name="俊哉 木村" userId="f09b0eb747f15e4e" providerId="LiveId" clId="{B163A2AB-E3D8-4DF2-B479-00284DEF5C2E}" dt="2019-12-16T16:42:26.912" v="1475" actId="478"/>
          <ac:picMkLst>
            <pc:docMk/>
            <pc:sldMk cId="1157893742" sldId="396"/>
            <ac:picMk id="14" creationId="{33F09B30-5586-47C8-84A6-411E59A1B1C9}"/>
          </ac:picMkLst>
        </pc:picChg>
        <pc:picChg chg="add del">
          <ac:chgData name="俊哉 木村" userId="f09b0eb747f15e4e" providerId="LiveId" clId="{B163A2AB-E3D8-4DF2-B479-00284DEF5C2E}" dt="2019-12-16T16:42:26.912" v="1475" actId="478"/>
          <ac:picMkLst>
            <pc:docMk/>
            <pc:sldMk cId="1157893742" sldId="396"/>
            <ac:picMk id="15" creationId="{E2927076-2254-4D7A-B0F6-350E7705172D}"/>
          </ac:picMkLst>
        </pc:picChg>
        <pc:picChg chg="add del">
          <ac:chgData name="俊哉 木村" userId="f09b0eb747f15e4e" providerId="LiveId" clId="{B163A2AB-E3D8-4DF2-B479-00284DEF5C2E}" dt="2019-12-16T16:42:26.912" v="1475" actId="478"/>
          <ac:picMkLst>
            <pc:docMk/>
            <pc:sldMk cId="1157893742" sldId="396"/>
            <ac:picMk id="16" creationId="{8736DB90-3065-4370-97E9-946355883CA3}"/>
          </ac:picMkLst>
        </pc:picChg>
        <pc:picChg chg="del">
          <ac:chgData name="俊哉 木村" userId="f09b0eb747f15e4e" providerId="LiveId" clId="{B163A2AB-E3D8-4DF2-B479-00284DEF5C2E}" dt="2019-12-16T16:40:00.933" v="1472" actId="478"/>
          <ac:picMkLst>
            <pc:docMk/>
            <pc:sldMk cId="1157893742" sldId="396"/>
            <ac:picMk id="19" creationId="{03BDB89D-AD35-484C-8331-C05B7249D821}"/>
          </ac:picMkLst>
        </pc:picChg>
        <pc:picChg chg="del">
          <ac:chgData name="俊哉 木村" userId="f09b0eb747f15e4e" providerId="LiveId" clId="{B163A2AB-E3D8-4DF2-B479-00284DEF5C2E}" dt="2019-12-16T16:40:03.658" v="1473" actId="478"/>
          <ac:picMkLst>
            <pc:docMk/>
            <pc:sldMk cId="1157893742" sldId="396"/>
            <ac:picMk id="20" creationId="{7502FFE0-442E-4F14-AB2C-A2FE476D25F4}"/>
          </ac:picMkLst>
        </pc:picChg>
        <pc:picChg chg="del">
          <ac:chgData name="俊哉 木村" userId="f09b0eb747f15e4e" providerId="LiveId" clId="{B163A2AB-E3D8-4DF2-B479-00284DEF5C2E}" dt="2019-12-16T16:39:54.134" v="1471" actId="478"/>
          <ac:picMkLst>
            <pc:docMk/>
            <pc:sldMk cId="1157893742" sldId="396"/>
            <ac:picMk id="21" creationId="{6F812354-6F0A-4483-BA94-80DDB54D4074}"/>
          </ac:picMkLst>
        </pc:picChg>
        <pc:picChg chg="del">
          <ac:chgData name="俊哉 木村" userId="f09b0eb747f15e4e" providerId="LiveId" clId="{B163A2AB-E3D8-4DF2-B479-00284DEF5C2E}" dt="2019-12-16T16:39:54.134" v="1471" actId="478"/>
          <ac:picMkLst>
            <pc:docMk/>
            <pc:sldMk cId="1157893742" sldId="396"/>
            <ac:picMk id="27" creationId="{27499D32-663D-4B39-9D96-A9F04F322BB0}"/>
          </ac:picMkLst>
        </pc:picChg>
        <pc:picChg chg="add del">
          <ac:chgData name="俊哉 木村" userId="f09b0eb747f15e4e" providerId="LiveId" clId="{B163A2AB-E3D8-4DF2-B479-00284DEF5C2E}" dt="2019-12-16T16:42:26.912" v="1475" actId="478"/>
          <ac:picMkLst>
            <pc:docMk/>
            <pc:sldMk cId="1157893742" sldId="396"/>
            <ac:picMk id="31" creationId="{FE805013-F365-4652-AC14-ADC2BFF15EDD}"/>
          </ac:picMkLst>
        </pc:picChg>
        <pc:picChg chg="add">
          <ac:chgData name="俊哉 木村" userId="f09b0eb747f15e4e" providerId="LiveId" clId="{B163A2AB-E3D8-4DF2-B479-00284DEF5C2E}" dt="2019-12-16T16:42:29.350" v="1476"/>
          <ac:picMkLst>
            <pc:docMk/>
            <pc:sldMk cId="1157893742" sldId="396"/>
            <ac:picMk id="34" creationId="{E6CEE59E-D192-498C-9FC0-C00872BF02AB}"/>
          </ac:picMkLst>
        </pc:picChg>
        <pc:picChg chg="add">
          <ac:chgData name="俊哉 木村" userId="f09b0eb747f15e4e" providerId="LiveId" clId="{B163A2AB-E3D8-4DF2-B479-00284DEF5C2E}" dt="2019-12-16T16:42:29.350" v="1476"/>
          <ac:picMkLst>
            <pc:docMk/>
            <pc:sldMk cId="1157893742" sldId="396"/>
            <ac:picMk id="35" creationId="{33080147-984C-4B84-9EF1-5544AE6D4D33}"/>
          </ac:picMkLst>
        </pc:picChg>
        <pc:picChg chg="add">
          <ac:chgData name="俊哉 木村" userId="f09b0eb747f15e4e" providerId="LiveId" clId="{B163A2AB-E3D8-4DF2-B479-00284DEF5C2E}" dt="2019-12-16T16:42:29.350" v="1476"/>
          <ac:picMkLst>
            <pc:docMk/>
            <pc:sldMk cId="1157893742" sldId="396"/>
            <ac:picMk id="36" creationId="{B57D361D-F707-41EA-A68D-660FB968048C}"/>
          </ac:picMkLst>
        </pc:picChg>
        <pc:picChg chg="add">
          <ac:chgData name="俊哉 木村" userId="f09b0eb747f15e4e" providerId="LiveId" clId="{B163A2AB-E3D8-4DF2-B479-00284DEF5C2E}" dt="2019-12-16T16:42:29.350" v="1476"/>
          <ac:picMkLst>
            <pc:docMk/>
            <pc:sldMk cId="1157893742" sldId="396"/>
            <ac:picMk id="42" creationId="{A7408907-FE52-46F6-B153-46F8CB37D053}"/>
          </ac:picMkLst>
        </pc:picChg>
      </pc:sldChg>
      <pc:sldChg chg="addSp delSp modSp">
        <pc:chgData name="俊哉 木村" userId="f09b0eb747f15e4e" providerId="LiveId" clId="{B163A2AB-E3D8-4DF2-B479-00284DEF5C2E}" dt="2019-12-16T16:44:57.904" v="1547"/>
        <pc:sldMkLst>
          <pc:docMk/>
          <pc:sldMk cId="173787869" sldId="397"/>
        </pc:sldMkLst>
        <pc:spChg chg="add mod">
          <ac:chgData name="俊哉 木村" userId="f09b0eb747f15e4e" providerId="LiveId" clId="{B163A2AB-E3D8-4DF2-B479-00284DEF5C2E}" dt="2019-12-16T16:30:41.140" v="935" actId="1038"/>
          <ac:spMkLst>
            <pc:docMk/>
            <pc:sldMk cId="173787869" sldId="397"/>
            <ac:spMk id="3" creationId="{A77EA03C-1528-4873-BEC6-CDB660CD634D}"/>
          </ac:spMkLst>
        </pc:spChg>
        <pc:spChg chg="add">
          <ac:chgData name="俊哉 木村" userId="f09b0eb747f15e4e" providerId="LiveId" clId="{B163A2AB-E3D8-4DF2-B479-00284DEF5C2E}" dt="2019-12-16T16:37:04.209" v="1467"/>
          <ac:spMkLst>
            <pc:docMk/>
            <pc:sldMk cId="173787869" sldId="397"/>
            <ac:spMk id="17" creationId="{258F7E5E-898F-43E2-A654-56D3E707F7ED}"/>
          </ac:spMkLst>
        </pc:spChg>
        <pc:spChg chg="add">
          <ac:chgData name="俊哉 木村" userId="f09b0eb747f15e4e" providerId="LiveId" clId="{B163A2AB-E3D8-4DF2-B479-00284DEF5C2E}" dt="2019-12-16T16:37:04.209" v="1467"/>
          <ac:spMkLst>
            <pc:docMk/>
            <pc:sldMk cId="173787869" sldId="397"/>
            <ac:spMk id="18" creationId="{9841809B-4074-4813-AF9B-EBE7AC3725C2}"/>
          </ac:spMkLst>
        </pc:spChg>
        <pc:spChg chg="del">
          <ac:chgData name="俊哉 木村" userId="f09b0eb747f15e4e" providerId="LiveId" clId="{B163A2AB-E3D8-4DF2-B479-00284DEF5C2E}" dt="2019-12-16T16:36:51.795" v="1463" actId="478"/>
          <ac:spMkLst>
            <pc:docMk/>
            <pc:sldMk cId="173787869" sldId="397"/>
            <ac:spMk id="23" creationId="{DC4C70B5-9C4C-48C6-957C-665468F730DF}"/>
          </ac:spMkLst>
        </pc:spChg>
        <pc:spChg chg="del">
          <ac:chgData name="俊哉 木村" userId="f09b0eb747f15e4e" providerId="LiveId" clId="{B163A2AB-E3D8-4DF2-B479-00284DEF5C2E}" dt="2019-12-16T16:36:56.158" v="1464" actId="478"/>
          <ac:spMkLst>
            <pc:docMk/>
            <pc:sldMk cId="173787869" sldId="397"/>
            <ac:spMk id="24" creationId="{075666F8-78C2-42AB-851C-49CABEDBCC7E}"/>
          </ac:spMkLst>
        </pc:spChg>
        <pc:spChg chg="del">
          <ac:chgData name="俊哉 木村" userId="f09b0eb747f15e4e" providerId="LiveId" clId="{B163A2AB-E3D8-4DF2-B479-00284DEF5C2E}" dt="2019-12-16T16:36:59.624" v="1465" actId="478"/>
          <ac:spMkLst>
            <pc:docMk/>
            <pc:sldMk cId="173787869" sldId="397"/>
            <ac:spMk id="25" creationId="{BFC36E18-98A1-4245-B991-3D612B2B7DA2}"/>
          </ac:spMkLst>
        </pc:spChg>
        <pc:spChg chg="del">
          <ac:chgData name="俊哉 木村" userId="f09b0eb747f15e4e" providerId="LiveId" clId="{B163A2AB-E3D8-4DF2-B479-00284DEF5C2E}" dt="2019-12-16T16:37:03.213" v="1466" actId="478"/>
          <ac:spMkLst>
            <pc:docMk/>
            <pc:sldMk cId="173787869" sldId="397"/>
            <ac:spMk id="26" creationId="{F67E4C73-3701-4C48-AA3D-1647FD5EC140}"/>
          </ac:spMkLst>
        </pc:spChg>
        <pc:spChg chg="del">
          <ac:chgData name="俊哉 木村" userId="f09b0eb747f15e4e" providerId="LiveId" clId="{B163A2AB-E3D8-4DF2-B479-00284DEF5C2E}" dt="2019-12-16T16:36:51.795" v="1463" actId="478"/>
          <ac:spMkLst>
            <pc:docMk/>
            <pc:sldMk cId="173787869" sldId="397"/>
            <ac:spMk id="27" creationId="{859E2161-14CD-4D21-8060-74745C7C944A}"/>
          </ac:spMkLst>
        </pc:spChg>
        <pc:spChg chg="add">
          <ac:chgData name="俊哉 木村" userId="f09b0eb747f15e4e" providerId="LiveId" clId="{B163A2AB-E3D8-4DF2-B479-00284DEF5C2E}" dt="2019-12-16T16:37:04.209" v="1467"/>
          <ac:spMkLst>
            <pc:docMk/>
            <pc:sldMk cId="173787869" sldId="397"/>
            <ac:spMk id="29" creationId="{86CC95DF-E682-4794-B702-AFAA008AABA1}"/>
          </ac:spMkLst>
        </pc:spChg>
        <pc:spChg chg="add">
          <ac:chgData name="俊哉 木村" userId="f09b0eb747f15e4e" providerId="LiveId" clId="{B163A2AB-E3D8-4DF2-B479-00284DEF5C2E}" dt="2019-12-16T16:37:04.209" v="1467"/>
          <ac:spMkLst>
            <pc:docMk/>
            <pc:sldMk cId="173787869" sldId="397"/>
            <ac:spMk id="30" creationId="{CFF1E24E-A3F5-424E-920E-9A512E3524C5}"/>
          </ac:spMkLst>
        </pc:spChg>
        <pc:spChg chg="add">
          <ac:chgData name="俊哉 木村" userId="f09b0eb747f15e4e" providerId="LiveId" clId="{B163A2AB-E3D8-4DF2-B479-00284DEF5C2E}" dt="2019-12-16T16:38:30.582" v="1468"/>
          <ac:spMkLst>
            <pc:docMk/>
            <pc:sldMk cId="173787869" sldId="397"/>
            <ac:spMk id="31" creationId="{1CE5BA45-BD91-4D00-9352-E349A4F672B7}"/>
          </ac:spMkLst>
        </pc:spChg>
        <pc:spChg chg="add">
          <ac:chgData name="俊哉 木村" userId="f09b0eb747f15e4e" providerId="LiveId" clId="{B163A2AB-E3D8-4DF2-B479-00284DEF5C2E}" dt="2019-12-16T16:44:57.904" v="1547"/>
          <ac:spMkLst>
            <pc:docMk/>
            <pc:sldMk cId="173787869" sldId="397"/>
            <ac:spMk id="32" creationId="{A0E295A5-E4FE-492E-A797-9186BAFA1D31}"/>
          </ac:spMkLst>
        </pc:spChg>
        <pc:spChg chg="add">
          <ac:chgData name="俊哉 木村" userId="f09b0eb747f15e4e" providerId="LiveId" clId="{B163A2AB-E3D8-4DF2-B479-00284DEF5C2E}" dt="2019-12-16T16:44:57.904" v="1547"/>
          <ac:spMkLst>
            <pc:docMk/>
            <pc:sldMk cId="173787869" sldId="397"/>
            <ac:spMk id="33" creationId="{E3A9E114-18D4-4A63-9E26-FA14A59B7146}"/>
          </ac:spMkLst>
        </pc:spChg>
        <pc:picChg chg="add">
          <ac:chgData name="俊哉 木村" userId="f09b0eb747f15e4e" providerId="LiveId" clId="{B163A2AB-E3D8-4DF2-B479-00284DEF5C2E}" dt="2019-12-16T16:37:04.209" v="1467"/>
          <ac:picMkLst>
            <pc:docMk/>
            <pc:sldMk cId="173787869" sldId="397"/>
            <ac:picMk id="14" creationId="{7EABC3D2-698D-4097-878E-F2FC30AEB2ED}"/>
          </ac:picMkLst>
        </pc:picChg>
        <pc:picChg chg="add">
          <ac:chgData name="俊哉 木村" userId="f09b0eb747f15e4e" providerId="LiveId" clId="{B163A2AB-E3D8-4DF2-B479-00284DEF5C2E}" dt="2019-12-16T16:37:04.209" v="1467"/>
          <ac:picMkLst>
            <pc:docMk/>
            <pc:sldMk cId="173787869" sldId="397"/>
            <ac:picMk id="15" creationId="{D0E66271-4495-4FBE-985B-602A6456F8F7}"/>
          </ac:picMkLst>
        </pc:picChg>
        <pc:picChg chg="add">
          <ac:chgData name="俊哉 木村" userId="f09b0eb747f15e4e" providerId="LiveId" clId="{B163A2AB-E3D8-4DF2-B479-00284DEF5C2E}" dt="2019-12-16T16:37:04.209" v="1467"/>
          <ac:picMkLst>
            <pc:docMk/>
            <pc:sldMk cId="173787869" sldId="397"/>
            <ac:picMk id="16" creationId="{225973E9-42CD-46FA-BF21-8B5FC94AE97C}"/>
          </ac:picMkLst>
        </pc:picChg>
        <pc:picChg chg="add">
          <ac:chgData name="俊哉 木村" userId="f09b0eb747f15e4e" providerId="LiveId" clId="{B163A2AB-E3D8-4DF2-B479-00284DEF5C2E}" dt="2019-12-16T16:37:04.209" v="1467"/>
          <ac:picMkLst>
            <pc:docMk/>
            <pc:sldMk cId="173787869" sldId="397"/>
            <ac:picMk id="19" creationId="{C635F822-77D3-4958-B4EB-A0951253B165}"/>
          </ac:picMkLst>
        </pc:picChg>
        <pc:picChg chg="del">
          <ac:chgData name="俊哉 木村" userId="f09b0eb747f15e4e" providerId="LiveId" clId="{B163A2AB-E3D8-4DF2-B479-00284DEF5C2E}" dt="2019-12-16T16:36:51.795" v="1463" actId="478"/>
          <ac:picMkLst>
            <pc:docMk/>
            <pc:sldMk cId="173787869" sldId="397"/>
            <ac:picMk id="20" creationId="{265BB513-4E1F-4AC2-B6A6-DABA21924284}"/>
          </ac:picMkLst>
        </pc:picChg>
        <pc:picChg chg="del">
          <ac:chgData name="俊哉 木村" userId="f09b0eb747f15e4e" providerId="LiveId" clId="{B163A2AB-E3D8-4DF2-B479-00284DEF5C2E}" dt="2019-12-16T16:36:51.795" v="1463" actId="478"/>
          <ac:picMkLst>
            <pc:docMk/>
            <pc:sldMk cId="173787869" sldId="397"/>
            <ac:picMk id="21" creationId="{0E393B30-50D2-41B5-8315-EDF008156476}"/>
          </ac:picMkLst>
        </pc:picChg>
        <pc:picChg chg="del mod">
          <ac:chgData name="俊哉 木村" userId="f09b0eb747f15e4e" providerId="LiveId" clId="{B163A2AB-E3D8-4DF2-B479-00284DEF5C2E}" dt="2019-12-16T16:36:51.795" v="1463" actId="478"/>
          <ac:picMkLst>
            <pc:docMk/>
            <pc:sldMk cId="173787869" sldId="397"/>
            <ac:picMk id="22" creationId="{F9C2F71B-4411-4275-9A52-AEA88FD8DBA9}"/>
          </ac:picMkLst>
        </pc:picChg>
        <pc:picChg chg="del">
          <ac:chgData name="俊哉 木村" userId="f09b0eb747f15e4e" providerId="LiveId" clId="{B163A2AB-E3D8-4DF2-B479-00284DEF5C2E}" dt="2019-12-16T16:36:51.795" v="1463" actId="478"/>
          <ac:picMkLst>
            <pc:docMk/>
            <pc:sldMk cId="173787869" sldId="397"/>
            <ac:picMk id="28" creationId="{2644359D-3A1A-46F6-8BC1-42E36F785EC4}"/>
          </ac:picMkLst>
        </pc:picChg>
      </pc:sldChg>
      <pc:sldChg chg="addSp modSp">
        <pc:chgData name="俊哉 木村" userId="f09b0eb747f15e4e" providerId="LiveId" clId="{B163A2AB-E3D8-4DF2-B479-00284DEF5C2E}" dt="2019-12-16T17:37:59.042" v="2487"/>
        <pc:sldMkLst>
          <pc:docMk/>
          <pc:sldMk cId="1050130511" sldId="400"/>
        </pc:sldMkLst>
        <pc:spChg chg="add mod">
          <ac:chgData name="俊哉 木村" userId="f09b0eb747f15e4e" providerId="LiveId" clId="{B163A2AB-E3D8-4DF2-B479-00284DEF5C2E}" dt="2019-12-16T17:05:14.001" v="1933" actId="403"/>
          <ac:spMkLst>
            <pc:docMk/>
            <pc:sldMk cId="1050130511" sldId="400"/>
            <ac:spMk id="3" creationId="{D9C1F4ED-9200-4927-B21C-B08D8C530329}"/>
          </ac:spMkLst>
        </pc:spChg>
        <pc:spChg chg="mod">
          <ac:chgData name="俊哉 木村" userId="f09b0eb747f15e4e" providerId="LiveId" clId="{B163A2AB-E3D8-4DF2-B479-00284DEF5C2E}" dt="2019-12-16T17:37:59.042" v="2487"/>
          <ac:spMkLst>
            <pc:docMk/>
            <pc:sldMk cId="1050130511" sldId="400"/>
            <ac:spMk id="9" creationId="{6E203223-79ED-4C5B-B870-AFA9144560B4}"/>
          </ac:spMkLst>
        </pc:spChg>
        <pc:spChg chg="mod">
          <ac:chgData name="俊哉 木村" userId="f09b0eb747f15e4e" providerId="LiveId" clId="{B163A2AB-E3D8-4DF2-B479-00284DEF5C2E}" dt="2019-12-16T17:37:51.645" v="2475"/>
          <ac:spMkLst>
            <pc:docMk/>
            <pc:sldMk cId="1050130511" sldId="400"/>
            <ac:spMk id="10" creationId="{D65A8694-A47F-42CF-B694-D128B79C477F}"/>
          </ac:spMkLst>
        </pc:spChg>
        <pc:spChg chg="add mod">
          <ac:chgData name="俊哉 木村" userId="f09b0eb747f15e4e" providerId="LiveId" clId="{B163A2AB-E3D8-4DF2-B479-00284DEF5C2E}" dt="2019-12-16T17:06:39.873" v="2033" actId="1076"/>
          <ac:spMkLst>
            <pc:docMk/>
            <pc:sldMk cId="1050130511" sldId="400"/>
            <ac:spMk id="13" creationId="{E6A89BA6-4FAB-4D31-81F9-1C9A6AAC310A}"/>
          </ac:spMkLst>
        </pc:spChg>
      </pc:sldChg>
      <pc:sldChg chg="modSp">
        <pc:chgData name="俊哉 木村" userId="f09b0eb747f15e4e" providerId="LiveId" clId="{B163A2AB-E3D8-4DF2-B479-00284DEF5C2E}" dt="2019-12-16T17:10:35.375" v="2126" actId="14100"/>
        <pc:sldMkLst>
          <pc:docMk/>
          <pc:sldMk cId="1185449100" sldId="402"/>
        </pc:sldMkLst>
        <pc:spChg chg="mod">
          <ac:chgData name="俊哉 木村" userId="f09b0eb747f15e4e" providerId="LiveId" clId="{B163A2AB-E3D8-4DF2-B479-00284DEF5C2E}" dt="2019-12-16T17:10:35.375" v="2126" actId="14100"/>
          <ac:spMkLst>
            <pc:docMk/>
            <pc:sldMk cId="1185449100" sldId="402"/>
            <ac:spMk id="10" creationId="{B4FFD715-8999-443D-BB31-223133BFE096}"/>
          </ac:spMkLst>
        </pc:spChg>
        <pc:spChg chg="mod">
          <ac:chgData name="俊哉 木村" userId="f09b0eb747f15e4e" providerId="LiveId" clId="{B163A2AB-E3D8-4DF2-B479-00284DEF5C2E}" dt="2019-12-16T17:08:30.445" v="2036" actId="14100"/>
          <ac:spMkLst>
            <pc:docMk/>
            <pc:sldMk cId="1185449100" sldId="402"/>
            <ac:spMk id="11" creationId="{BF588945-0ED2-4381-B1DC-6CA0DEB2B8B8}"/>
          </ac:spMkLst>
        </pc:spChg>
        <pc:spChg chg="mod">
          <ac:chgData name="俊哉 木村" userId="f09b0eb747f15e4e" providerId="LiveId" clId="{B163A2AB-E3D8-4DF2-B479-00284DEF5C2E}" dt="2019-12-16T17:08:18.974" v="2034" actId="2085"/>
          <ac:spMkLst>
            <pc:docMk/>
            <pc:sldMk cId="1185449100" sldId="402"/>
            <ac:spMk id="12" creationId="{028E39A1-8FBE-4A6F-9F4E-60403938DDB8}"/>
          </ac:spMkLst>
        </pc:spChg>
        <pc:spChg chg="mod">
          <ac:chgData name="俊哉 木村" userId="f09b0eb747f15e4e" providerId="LiveId" clId="{B163A2AB-E3D8-4DF2-B479-00284DEF5C2E}" dt="2019-12-16T17:10:08.029" v="2092" actId="1035"/>
          <ac:spMkLst>
            <pc:docMk/>
            <pc:sldMk cId="1185449100" sldId="402"/>
            <ac:spMk id="13" creationId="{97CBC00A-9A2A-49E8-A468-2F193D89BF0F}"/>
          </ac:spMkLst>
        </pc:spChg>
        <pc:spChg chg="mod">
          <ac:chgData name="俊哉 木村" userId="f09b0eb747f15e4e" providerId="LiveId" clId="{B163A2AB-E3D8-4DF2-B479-00284DEF5C2E}" dt="2019-12-16T17:08:55.827" v="2056" actId="1036"/>
          <ac:spMkLst>
            <pc:docMk/>
            <pc:sldMk cId="1185449100" sldId="402"/>
            <ac:spMk id="14" creationId="{C6D68CFF-BFED-48E5-88A7-792E2D122668}"/>
          </ac:spMkLst>
        </pc:spChg>
        <pc:spChg chg="mod">
          <ac:chgData name="俊哉 木村" userId="f09b0eb747f15e4e" providerId="LiveId" clId="{B163A2AB-E3D8-4DF2-B479-00284DEF5C2E}" dt="2019-12-16T17:10:21.683" v="2125" actId="1035"/>
          <ac:spMkLst>
            <pc:docMk/>
            <pc:sldMk cId="1185449100" sldId="402"/>
            <ac:spMk id="16" creationId="{99000C3B-D275-4B3F-83DA-A7CCC1554337}"/>
          </ac:spMkLst>
        </pc:spChg>
      </pc:sldChg>
      <pc:sldChg chg="addSp delSp modSp">
        <pc:chgData name="俊哉 木村" userId="f09b0eb747f15e4e" providerId="LiveId" clId="{B163A2AB-E3D8-4DF2-B479-00284DEF5C2E}" dt="2019-12-16T16:43:20.550" v="1505"/>
        <pc:sldMkLst>
          <pc:docMk/>
          <pc:sldMk cId="3481845305" sldId="403"/>
        </pc:sldMkLst>
        <pc:spChg chg="add mod">
          <ac:chgData name="俊哉 木村" userId="f09b0eb747f15e4e" providerId="LiveId" clId="{B163A2AB-E3D8-4DF2-B479-00284DEF5C2E}" dt="2019-12-16T16:36:04.481" v="1462" actId="1038"/>
          <ac:spMkLst>
            <pc:docMk/>
            <pc:sldMk cId="3481845305" sldId="403"/>
            <ac:spMk id="3" creationId="{212CAC67-7FB5-4453-A99D-68E5BDFCE77F}"/>
          </ac:spMkLst>
        </pc:spChg>
        <pc:spChg chg="del">
          <ac:chgData name="俊哉 木村" userId="f09b0eb747f15e4e" providerId="LiveId" clId="{B163A2AB-E3D8-4DF2-B479-00284DEF5C2E}" dt="2019-12-16T16:43:12.515" v="1502" actId="478"/>
          <ac:spMkLst>
            <pc:docMk/>
            <pc:sldMk cId="3481845305" sldId="403"/>
            <ac:spMk id="16" creationId="{F2A8E812-7B32-47B1-A044-2C1790264446}"/>
          </ac:spMkLst>
        </pc:spChg>
        <pc:spChg chg="del">
          <ac:chgData name="俊哉 木村" userId="f09b0eb747f15e4e" providerId="LiveId" clId="{B163A2AB-E3D8-4DF2-B479-00284DEF5C2E}" dt="2019-12-16T16:43:12.515" v="1502" actId="478"/>
          <ac:spMkLst>
            <pc:docMk/>
            <pc:sldMk cId="3481845305" sldId="403"/>
            <ac:spMk id="17" creationId="{0B7F03DB-3442-40A1-BDC6-99E1C936BADC}"/>
          </ac:spMkLst>
        </pc:spChg>
        <pc:spChg chg="del">
          <ac:chgData name="俊哉 木村" userId="f09b0eb747f15e4e" providerId="LiveId" clId="{B163A2AB-E3D8-4DF2-B479-00284DEF5C2E}" dt="2019-12-16T16:43:12.515" v="1502" actId="478"/>
          <ac:spMkLst>
            <pc:docMk/>
            <pc:sldMk cId="3481845305" sldId="403"/>
            <ac:spMk id="18" creationId="{2C59B694-E396-4F9F-93D1-EA174A07EB2C}"/>
          </ac:spMkLst>
        </pc:spChg>
        <pc:spChg chg="add">
          <ac:chgData name="俊哉 木村" userId="f09b0eb747f15e4e" providerId="LiveId" clId="{B163A2AB-E3D8-4DF2-B479-00284DEF5C2E}" dt="2019-12-16T16:43:20.550" v="1505"/>
          <ac:spMkLst>
            <pc:docMk/>
            <pc:sldMk cId="3481845305" sldId="403"/>
            <ac:spMk id="22" creationId="{02632FDF-608A-48FF-B9CD-1E2D9799546D}"/>
          </ac:spMkLst>
        </pc:spChg>
        <pc:spChg chg="add">
          <ac:chgData name="俊哉 木村" userId="f09b0eb747f15e4e" providerId="LiveId" clId="{B163A2AB-E3D8-4DF2-B479-00284DEF5C2E}" dt="2019-12-16T16:43:20.550" v="1505"/>
          <ac:spMkLst>
            <pc:docMk/>
            <pc:sldMk cId="3481845305" sldId="403"/>
            <ac:spMk id="23" creationId="{6B23D374-46F7-4DF6-84E2-4322F896A4F9}"/>
          </ac:spMkLst>
        </pc:spChg>
        <pc:spChg chg="add">
          <ac:chgData name="俊哉 木村" userId="f09b0eb747f15e4e" providerId="LiveId" clId="{B163A2AB-E3D8-4DF2-B479-00284DEF5C2E}" dt="2019-12-16T16:43:20.550" v="1505"/>
          <ac:spMkLst>
            <pc:docMk/>
            <pc:sldMk cId="3481845305" sldId="403"/>
            <ac:spMk id="24" creationId="{6BB81F04-32FD-448A-BAFF-D8C6C198CA64}"/>
          </ac:spMkLst>
        </pc:spChg>
        <pc:spChg chg="add">
          <ac:chgData name="俊哉 木村" userId="f09b0eb747f15e4e" providerId="LiveId" clId="{B163A2AB-E3D8-4DF2-B479-00284DEF5C2E}" dt="2019-12-16T16:43:20.550" v="1505"/>
          <ac:spMkLst>
            <pc:docMk/>
            <pc:sldMk cId="3481845305" sldId="403"/>
            <ac:spMk id="25" creationId="{519D54D4-9643-4236-BF79-EA817CF82134}"/>
          </ac:spMkLst>
        </pc:spChg>
        <pc:spChg chg="add">
          <ac:chgData name="俊哉 木村" userId="f09b0eb747f15e4e" providerId="LiveId" clId="{B163A2AB-E3D8-4DF2-B479-00284DEF5C2E}" dt="2019-12-16T16:43:20.550" v="1505"/>
          <ac:spMkLst>
            <pc:docMk/>
            <pc:sldMk cId="3481845305" sldId="403"/>
            <ac:spMk id="26" creationId="{8852FA5B-1239-4158-AA3E-E7F444493BCE}"/>
          </ac:spMkLst>
        </pc:spChg>
        <pc:spChg chg="del">
          <ac:chgData name="俊哉 木村" userId="f09b0eb747f15e4e" providerId="LiveId" clId="{B163A2AB-E3D8-4DF2-B479-00284DEF5C2E}" dt="2019-12-16T16:43:12.515" v="1502" actId="478"/>
          <ac:spMkLst>
            <pc:docMk/>
            <pc:sldMk cId="3481845305" sldId="403"/>
            <ac:spMk id="28" creationId="{DD3A7F28-4588-4725-BAD5-2341A4564356}"/>
          </ac:spMkLst>
        </pc:spChg>
        <pc:spChg chg="del">
          <ac:chgData name="俊哉 木村" userId="f09b0eb747f15e4e" providerId="LiveId" clId="{B163A2AB-E3D8-4DF2-B479-00284DEF5C2E}" dt="2019-12-16T16:43:12.515" v="1502" actId="478"/>
          <ac:spMkLst>
            <pc:docMk/>
            <pc:sldMk cId="3481845305" sldId="403"/>
            <ac:spMk id="29" creationId="{B0C5FC8A-6AE9-43B9-B8C4-15B5484DED22}"/>
          </ac:spMkLst>
        </pc:spChg>
        <pc:spChg chg="add">
          <ac:chgData name="俊哉 木村" userId="f09b0eb747f15e4e" providerId="LiveId" clId="{B163A2AB-E3D8-4DF2-B479-00284DEF5C2E}" dt="2019-12-16T16:43:20.550" v="1505"/>
          <ac:spMkLst>
            <pc:docMk/>
            <pc:sldMk cId="3481845305" sldId="403"/>
            <ac:spMk id="31" creationId="{90943B0C-A714-45B9-946D-4B5796E76384}"/>
          </ac:spMkLst>
        </pc:spChg>
        <pc:spChg chg="add">
          <ac:chgData name="俊哉 木村" userId="f09b0eb747f15e4e" providerId="LiveId" clId="{B163A2AB-E3D8-4DF2-B479-00284DEF5C2E}" dt="2019-12-16T16:43:20.550" v="1505"/>
          <ac:spMkLst>
            <pc:docMk/>
            <pc:sldMk cId="3481845305" sldId="403"/>
            <ac:spMk id="32" creationId="{5DD3E4B1-4631-41B8-9AEE-D73306C35552}"/>
          </ac:spMkLst>
        </pc:spChg>
        <pc:picChg chg="del">
          <ac:chgData name="俊哉 木村" userId="f09b0eb747f15e4e" providerId="LiveId" clId="{B163A2AB-E3D8-4DF2-B479-00284DEF5C2E}" dt="2019-12-16T16:43:17.613" v="1504" actId="478"/>
          <ac:picMkLst>
            <pc:docMk/>
            <pc:sldMk cId="3481845305" sldId="403"/>
            <ac:picMk id="13" creationId="{BF31ED88-C82C-4582-8878-FD8F2F014E59}"/>
          </ac:picMkLst>
        </pc:picChg>
        <pc:picChg chg="del">
          <ac:chgData name="俊哉 木村" userId="f09b0eb747f15e4e" providerId="LiveId" clId="{B163A2AB-E3D8-4DF2-B479-00284DEF5C2E}" dt="2019-12-16T16:43:14.906" v="1503" actId="478"/>
          <ac:picMkLst>
            <pc:docMk/>
            <pc:sldMk cId="3481845305" sldId="403"/>
            <ac:picMk id="14" creationId="{7EC2488C-5AD4-4E71-8BB4-6387BF4C04A0}"/>
          </ac:picMkLst>
        </pc:picChg>
        <pc:picChg chg="del">
          <ac:chgData name="俊哉 木村" userId="f09b0eb747f15e4e" providerId="LiveId" clId="{B163A2AB-E3D8-4DF2-B479-00284DEF5C2E}" dt="2019-12-16T16:43:12.515" v="1502" actId="478"/>
          <ac:picMkLst>
            <pc:docMk/>
            <pc:sldMk cId="3481845305" sldId="403"/>
            <ac:picMk id="15" creationId="{1A134F05-0502-4CE7-8451-5944604756EF}"/>
          </ac:picMkLst>
        </pc:picChg>
        <pc:picChg chg="add">
          <ac:chgData name="俊哉 木村" userId="f09b0eb747f15e4e" providerId="LiveId" clId="{B163A2AB-E3D8-4DF2-B479-00284DEF5C2E}" dt="2019-12-16T16:43:20.550" v="1505"/>
          <ac:picMkLst>
            <pc:docMk/>
            <pc:sldMk cId="3481845305" sldId="403"/>
            <ac:picMk id="19" creationId="{169B1E60-CD65-4513-9788-D9B7671FB38A}"/>
          </ac:picMkLst>
        </pc:picChg>
        <pc:picChg chg="add">
          <ac:chgData name="俊哉 木村" userId="f09b0eb747f15e4e" providerId="LiveId" clId="{B163A2AB-E3D8-4DF2-B479-00284DEF5C2E}" dt="2019-12-16T16:43:20.550" v="1505"/>
          <ac:picMkLst>
            <pc:docMk/>
            <pc:sldMk cId="3481845305" sldId="403"/>
            <ac:picMk id="20" creationId="{3629FA93-2542-49E9-9130-FEAFACB8E7A3}"/>
          </ac:picMkLst>
        </pc:picChg>
        <pc:picChg chg="add">
          <ac:chgData name="俊哉 木村" userId="f09b0eb747f15e4e" providerId="LiveId" clId="{B163A2AB-E3D8-4DF2-B479-00284DEF5C2E}" dt="2019-12-16T16:43:20.550" v="1505"/>
          <ac:picMkLst>
            <pc:docMk/>
            <pc:sldMk cId="3481845305" sldId="403"/>
            <ac:picMk id="21" creationId="{F48EBF2A-6835-42BA-96A4-932F2D05B06F}"/>
          </ac:picMkLst>
        </pc:picChg>
        <pc:picChg chg="add">
          <ac:chgData name="俊哉 木村" userId="f09b0eb747f15e4e" providerId="LiveId" clId="{B163A2AB-E3D8-4DF2-B479-00284DEF5C2E}" dt="2019-12-16T16:43:20.550" v="1505"/>
          <ac:picMkLst>
            <pc:docMk/>
            <pc:sldMk cId="3481845305" sldId="403"/>
            <ac:picMk id="27" creationId="{53B37302-5A41-40E2-9E46-6F8D7CC54DD1}"/>
          </ac:picMkLst>
        </pc:picChg>
        <pc:picChg chg="del">
          <ac:chgData name="俊哉 木村" userId="f09b0eb747f15e4e" providerId="LiveId" clId="{B163A2AB-E3D8-4DF2-B479-00284DEF5C2E}" dt="2019-12-16T16:43:12.515" v="1502" actId="478"/>
          <ac:picMkLst>
            <pc:docMk/>
            <pc:sldMk cId="3481845305" sldId="403"/>
            <ac:picMk id="30" creationId="{D28268D5-9AFB-44D3-B373-61976A696507}"/>
          </ac:picMkLst>
        </pc:picChg>
      </pc:sldChg>
      <pc:sldChg chg="add del">
        <pc:chgData name="俊哉 木村" userId="f09b0eb747f15e4e" providerId="LiveId" clId="{B163A2AB-E3D8-4DF2-B479-00284DEF5C2E}" dt="2019-12-16T16:34:44.876" v="1338"/>
        <pc:sldMkLst>
          <pc:docMk/>
          <pc:sldMk cId="3117299001" sldId="40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A0346-80C1-4084-917D-76648896C5BF}" type="datetimeFigureOut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9D6830-FA39-4C40-936B-8380911838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98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56D5D-0222-46B8-939C-F7FD2AC9DF37}" type="datetimeFigureOut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374CD-A68A-4A16-ACF1-2EA30768C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173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D43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7F567-09C7-41AB-9CFA-9D6F55F99455}" type="datetime1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083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FFE41-2BE7-4AAC-A386-89D9095816B4}" type="datetime1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3296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76D18-2E1E-4AEA-83C1-EAD2D25BBDDC}" type="datetime1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4939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19EA-92DC-4A1A-A037-70796C233914}" type="datetime1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861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D43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9E2BD-EF9C-4D4A-AEAA-3E78587BFC03}" type="datetime1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3276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01F7B-B712-45A1-9970-8E66740D146A}" type="datetime1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1520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A2CD4-A2A2-4720-AC46-2D35CED83E83}" type="datetime1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4467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71450"/>
            <a:ext cx="10058400" cy="87058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2076-67F8-4565-B0B1-390EBA78AF4B}" type="datetime1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0095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D43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7C84-19BD-4318-A878-82B537EAF4BD}" type="datetime1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944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rgbClr val="D43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1422771-620B-4F97-BE03-A73C729BEA9F}" type="datetime1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D5431F-9D6C-493D-B892-9B9521C62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0907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E15E8-92E8-4E79-9FF4-F0BC959AAD35}" type="datetime1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5386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D431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7784" y="95250"/>
            <a:ext cx="10058400" cy="8324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7784" y="1268361"/>
            <a:ext cx="10058400" cy="503286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A63056-0641-4FD1-868F-84D1CC216A40}" type="datetime1">
              <a:rPr kumimoji="1" lang="ja-JP" altLang="en-US" smtClean="0"/>
              <a:t>2019/12/19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rgbClr val="FFFFFF"/>
                </a:solidFill>
              </a:defRPr>
            </a:lvl1pPr>
          </a:lstStyle>
          <a:p>
            <a:fld id="{ACD5431F-9D6C-493D-B892-9B9521C62ED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24708" y="104252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9072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emf"/><Relationship Id="rId4" Type="http://schemas.openxmlformats.org/officeDocument/2006/relationships/image" Target="../media/image40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emf"/><Relationship Id="rId4" Type="http://schemas.openxmlformats.org/officeDocument/2006/relationships/image" Target="../media/image42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emf"/><Relationship Id="rId4" Type="http://schemas.openxmlformats.org/officeDocument/2006/relationships/image" Target="../media/image4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emf"/><Relationship Id="rId4" Type="http://schemas.openxmlformats.org/officeDocument/2006/relationships/image" Target="../media/image46.em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emf"/><Relationship Id="rId4" Type="http://schemas.openxmlformats.org/officeDocument/2006/relationships/image" Target="../media/image36.emf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emf"/><Relationship Id="rId4" Type="http://schemas.openxmlformats.org/officeDocument/2006/relationships/image" Target="../media/image50.em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hyperlink" Target="https://mrepo.lib.meiji.ac.jp/dspace/bitstream/10291/19776/1/shougakuronshu_49_125.pdf&#12288;2019&#24180;9&#26376;16" TargetMode="External"/><Relationship Id="rId2" Type="http://schemas.openxmlformats.org/officeDocument/2006/relationships/hyperlink" Target="https://www.advertimes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ir.acc.senshuu.ac.jp/?action=pages_view_main&amp;active_action=repository_view_main_item_detail&amp;item_id=6610&amp;item_no=1&amp;page_id=13&amp;block_id=52" TargetMode="External"/><Relationship Id="rId4" Type="http://schemas.openxmlformats.org/officeDocument/2006/relationships/hyperlink" Target="https://kwansei.repo.nii.ac.jp/?action=pages_view_main&amp;active_action=repository_view_main_item_detail&amp;item_id=17217&amp;item_no=1&amp;page_id=30&amp;block_id=85" TargetMode="Externa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s://markezine.jp/" TargetMode="External"/><Relationship Id="rId2" Type="http://schemas.openxmlformats.org/officeDocument/2006/relationships/hyperlink" Target="http://www.remus.dti.ne.jp/~yama-chi/soturon/d2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diamond.jp/articles/-/62992?page=2" TargetMode="External"/><Relationship Id="rId4" Type="http://schemas.openxmlformats.org/officeDocument/2006/relationships/hyperlink" Target="https://dentsu-ho.com/articles/6417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97280" y="579662"/>
            <a:ext cx="10058400" cy="3566160"/>
          </a:xfrm>
          <a:solidFill>
            <a:schemeClr val="bg1"/>
          </a:solidFill>
        </p:spPr>
        <p:txBody>
          <a:bodyPr/>
          <a:lstStyle/>
          <a:p>
            <a:r>
              <a:rPr kumimoji="1" lang="ja-JP" altLang="en-US" b="1" dirty="0">
                <a:solidFill>
                  <a:schemeClr val="tx1"/>
                </a:solidFill>
              </a:rPr>
              <a:t>魅せるなら</a:t>
            </a:r>
            <a:r>
              <a:rPr lang="en-US" altLang="ja-JP" b="1" dirty="0">
                <a:solidFill>
                  <a:schemeClr val="tx1"/>
                </a:solidFill>
              </a:rPr>
              <a:t/>
            </a:r>
            <a:br>
              <a:rPr lang="en-US" altLang="ja-JP" b="1" dirty="0">
                <a:solidFill>
                  <a:schemeClr val="tx1"/>
                </a:solidFill>
              </a:rPr>
            </a:br>
            <a:r>
              <a:rPr lang="ja-JP" altLang="en-US" b="1" dirty="0">
                <a:solidFill>
                  <a:schemeClr val="tx1"/>
                </a:solidFill>
              </a:rPr>
              <a:t>掴んでみせよう</a:t>
            </a:r>
            <a:r>
              <a:rPr lang="en-US" altLang="ja-JP" b="1" dirty="0">
                <a:solidFill>
                  <a:schemeClr val="tx1"/>
                </a:solidFill>
              </a:rPr>
              <a:t/>
            </a:r>
            <a:br>
              <a:rPr lang="en-US" altLang="ja-JP" b="1" dirty="0">
                <a:solidFill>
                  <a:schemeClr val="tx1"/>
                </a:solidFill>
              </a:rPr>
            </a:br>
            <a:r>
              <a:rPr lang="ja-JP" altLang="en-US" b="1" dirty="0">
                <a:solidFill>
                  <a:schemeClr val="tx1"/>
                </a:solidFill>
              </a:rPr>
              <a:t>ファン心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819674"/>
          </a:xfrm>
        </p:spPr>
        <p:txBody>
          <a:bodyPr>
            <a:normAutofit/>
          </a:bodyPr>
          <a:lstStyle/>
          <a:p>
            <a:r>
              <a:rPr kumimoji="1" lang="ja-JP" altLang="en-US" sz="3900" dirty="0"/>
              <a:t>拓殖大学　田嶋ゼミナール　</a:t>
            </a:r>
            <a:r>
              <a:rPr kumimoji="1" lang="en-US" altLang="ja-JP" sz="3900" dirty="0"/>
              <a:t>C</a:t>
            </a:r>
            <a:r>
              <a:rPr kumimoji="1" lang="ja-JP" altLang="en-US" sz="3900" dirty="0"/>
              <a:t>班</a:t>
            </a:r>
            <a:endParaRPr kumimoji="1" lang="en-US" altLang="ja-JP" sz="3000" dirty="0"/>
          </a:p>
          <a:p>
            <a:r>
              <a:rPr lang="ja-JP" altLang="en-US" sz="2800" dirty="0"/>
              <a:t>伊藤大生　金古拓巳　木村俊哉</a:t>
            </a:r>
            <a:endParaRPr lang="en-US" altLang="ja-JP" sz="2800" dirty="0"/>
          </a:p>
          <a:p>
            <a:r>
              <a:rPr kumimoji="1" lang="ja-JP" altLang="en-US" sz="2800" dirty="0"/>
              <a:t>工藤理夏子　水出百香</a:t>
            </a:r>
            <a:endParaRPr kumimoji="1" lang="en-US" altLang="ja-JP" sz="3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74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四角形: 角を丸くする 9">
            <a:extLst>
              <a:ext uri="{FF2B5EF4-FFF2-40B4-BE49-F238E27FC236}">
                <a16:creationId xmlns:a16="http://schemas.microsoft.com/office/drawing/2014/main" id="{269D65B9-CF4D-4DE0-B466-035374638814}"/>
              </a:ext>
            </a:extLst>
          </p:cNvPr>
          <p:cNvSpPr/>
          <p:nvPr/>
        </p:nvSpPr>
        <p:spPr>
          <a:xfrm>
            <a:off x="609599" y="4356756"/>
            <a:ext cx="10972800" cy="1787460"/>
          </a:xfrm>
          <a:prstGeom prst="roundRect">
            <a:avLst/>
          </a:prstGeom>
          <a:noFill/>
          <a:ln w="57150" cap="flat" cmpd="sng" algn="ctr">
            <a:solidFill>
              <a:srgbClr val="E64823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現状分析　</a:t>
            </a:r>
            <a:endParaRPr kumimoji="1" lang="ja-JP" altLang="en-US" sz="4000" dirty="0"/>
          </a:p>
        </p:txBody>
      </p:sp>
      <p:sp>
        <p:nvSpPr>
          <p:cNvPr id="3" name="正方形/長方形 2"/>
          <p:cNvSpPr/>
          <p:nvPr/>
        </p:nvSpPr>
        <p:spPr>
          <a:xfrm>
            <a:off x="1295400" y="1503288"/>
            <a:ext cx="96129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0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本研究におけるエンゲージメントの定義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019480" y="2828276"/>
            <a:ext cx="105629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6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購買を除く、消費者が企業に対して行う支援</a:t>
            </a:r>
            <a:r>
              <a:rPr kumimoji="0" lang="ja-JP" altLang="en-US" sz="3600" kern="0" dirty="0">
                <a:ln w="0"/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行動</a:t>
            </a:r>
            <a:endParaRPr kumimoji="0" lang="ja-JP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5" name="四角形: 角を丸くする 3">
            <a:extLst>
              <a:ext uri="{FF2B5EF4-FFF2-40B4-BE49-F238E27FC236}">
                <a16:creationId xmlns:a16="http://schemas.microsoft.com/office/drawing/2014/main" id="{6064715C-B3AA-4A8F-9556-74BDF67AD592}"/>
              </a:ext>
            </a:extLst>
          </p:cNvPr>
          <p:cNvSpPr/>
          <p:nvPr/>
        </p:nvSpPr>
        <p:spPr>
          <a:xfrm>
            <a:off x="949959" y="2624299"/>
            <a:ext cx="10295605" cy="1031911"/>
          </a:xfrm>
          <a:prstGeom prst="roundRect">
            <a:avLst/>
          </a:prstGeom>
          <a:noFill/>
          <a:ln w="57150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885475" y="4783874"/>
            <a:ext cx="104820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「直接他人に共有」「動画の反復視聴」「いいね</a:t>
            </a:r>
            <a:r>
              <a:rPr kumimoji="0" lang="ja-JP" altLang="en-US" sz="3200" b="0" i="0" u="none" strike="noStrike" kern="0" cap="none" spc="0" normalizeH="0" baseline="0" noProof="0" dirty="0" smtClean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」　「</a:t>
            </a:r>
            <a:r>
              <a:rPr kumimoji="0" lang="ja-JP" altLang="en-US" sz="32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リツイート」「コメント」「</a:t>
            </a:r>
            <a:r>
              <a:rPr kumimoji="0" lang="en-US" altLang="ja-JP" sz="32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SNS</a:t>
            </a:r>
            <a:r>
              <a:rPr kumimoji="0" lang="ja-JP" altLang="en-US" sz="32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・ブログ投稿」</a:t>
            </a:r>
            <a:endParaRPr kumimoji="0" lang="en-US" altLang="ja-JP" sz="3200" b="0" i="0" u="none" strike="noStrike" kern="0" cap="none" spc="0" normalizeH="0" baseline="0" noProof="0" dirty="0">
              <a:ln w="0"/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45C9860-CA1F-473E-B75D-A026A4386322}"/>
              </a:ext>
            </a:extLst>
          </p:cNvPr>
          <p:cNvSpPr/>
          <p:nvPr/>
        </p:nvSpPr>
        <p:spPr>
          <a:xfrm>
            <a:off x="1412269" y="4080735"/>
            <a:ext cx="6750567" cy="58477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本研究</a:t>
            </a:r>
            <a:r>
              <a:rPr lang="ja-JP" altLang="en-US" sz="3200" dirty="0">
                <a:ln w="0"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で使用する</a:t>
            </a:r>
            <a:r>
              <a:rPr lang="ja-JP" altLang="en-US" sz="32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エンゲージメント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954370" y="338435"/>
            <a:ext cx="573105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dirty="0"/>
              <a:t>～エンゲージメント定義～</a:t>
            </a:r>
            <a:endParaRPr lang="ja-JP" alt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50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現状分析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43364" y="2661344"/>
            <a:ext cx="119063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日清食品</a:t>
            </a:r>
            <a:r>
              <a:rPr kumimoji="0" lang="en-US" altLang="ja-JP" sz="4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×</a:t>
            </a:r>
            <a:r>
              <a:rPr kumimoji="0" lang="ja-JP" alt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ワンピースの</a:t>
            </a:r>
            <a:r>
              <a:rPr kumimoji="0" lang="en-US" altLang="ja-JP" sz="4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kumimoji="0" lang="ja-JP" altLang="en-US" sz="4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はどのくらい</a:t>
            </a:r>
            <a:r>
              <a:rPr kumimoji="0" lang="ja-JP" altLang="en-US" sz="4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エンゲージメントが行われたのか？</a:t>
            </a:r>
            <a:endParaRPr kumimoji="0" lang="ja-JP" altLang="en-US" sz="4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83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現状分析　</a:t>
            </a:r>
            <a:endParaRPr kumimoji="1" lang="ja-JP" altLang="en-US" sz="4000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E499757-1E89-4C4A-A9B0-693190BA8C6F}"/>
              </a:ext>
            </a:extLst>
          </p:cNvPr>
          <p:cNvSpPr/>
          <p:nvPr/>
        </p:nvSpPr>
        <p:spPr>
          <a:xfrm>
            <a:off x="13491" y="1286636"/>
            <a:ext cx="572464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0" u="sng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コカ・コーラ</a:t>
            </a:r>
            <a:r>
              <a:rPr lang="en-US" altLang="ja-JP" sz="3600" b="0" u="sng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×</a:t>
            </a:r>
            <a:r>
              <a:rPr lang="ja-JP" altLang="en-US" sz="3600" b="0" u="sng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ワンピース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F8C926F-4F3D-4F5C-A6A2-45098A46230E}"/>
              </a:ext>
            </a:extLst>
          </p:cNvPr>
          <p:cNvSpPr/>
          <p:nvPr/>
        </p:nvSpPr>
        <p:spPr>
          <a:xfrm>
            <a:off x="655654" y="1953000"/>
            <a:ext cx="420339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0" cap="none" spc="0" dirty="0" smtClean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～公開 </a:t>
            </a:r>
            <a:r>
              <a:rPr lang="en-US" altLang="ja-JP" sz="28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2016</a:t>
            </a:r>
            <a:r>
              <a:rPr lang="ja-JP" altLang="en-US" sz="28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</a:t>
            </a:r>
            <a:r>
              <a:rPr lang="en-US" altLang="ja-JP" sz="2800" dirty="0">
                <a:ln w="0"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9</a:t>
            </a:r>
            <a:r>
              <a:rPr lang="ja-JP" altLang="en-US" sz="28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月</a:t>
            </a:r>
            <a:r>
              <a:rPr lang="en-US" altLang="ja-JP" sz="2800" dirty="0">
                <a:ln w="0"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13</a:t>
            </a:r>
            <a:r>
              <a:rPr lang="ja-JP" altLang="en-US" sz="28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日～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946432" y="338435"/>
            <a:ext cx="523893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dirty="0"/>
              <a:t>～一般的なコラボ</a:t>
            </a:r>
            <a:r>
              <a:rPr lang="en-US" altLang="ja-JP" sz="4000" dirty="0"/>
              <a:t>CM</a:t>
            </a:r>
            <a:r>
              <a:rPr lang="ja-JP" altLang="en-US" sz="4000" dirty="0"/>
              <a:t>～</a:t>
            </a:r>
            <a:endParaRPr lang="ja-JP" alt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5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7280" y="171450"/>
            <a:ext cx="11094720" cy="870585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現状分析　</a:t>
            </a:r>
          </a:p>
        </p:txBody>
      </p:sp>
      <p:cxnSp>
        <p:nvCxnSpPr>
          <p:cNvPr id="18" name="直線コネクタ 17"/>
          <p:cNvCxnSpPr/>
          <p:nvPr/>
        </p:nvCxnSpPr>
        <p:spPr>
          <a:xfrm>
            <a:off x="6096000" y="1042035"/>
            <a:ext cx="0" cy="5428790"/>
          </a:xfrm>
          <a:prstGeom prst="line">
            <a:avLst/>
          </a:prstGeom>
          <a:noFill/>
          <a:ln w="38100" cap="flat" cmpd="sng" algn="ctr">
            <a:solidFill>
              <a:srgbClr val="82685D"/>
            </a:solidFill>
            <a:prstDash val="solid"/>
          </a:ln>
          <a:effectLst/>
        </p:spPr>
      </p:cxnSp>
      <p:sp>
        <p:nvSpPr>
          <p:cNvPr id="19" name="スライド番号プレースホルダー 5"/>
          <p:cNvSpPr txBox="1">
            <a:spLocks/>
          </p:cNvSpPr>
          <p:nvPr/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946163" y="525051"/>
            <a:ext cx="787587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dirty="0"/>
              <a:t>～一般的</a:t>
            </a:r>
            <a:r>
              <a:rPr lang="ja-JP" altLang="en-US" sz="2800" dirty="0" smtClean="0"/>
              <a:t>なコラボ</a:t>
            </a:r>
            <a:r>
              <a:rPr lang="en-US" altLang="ja-JP" sz="2800" dirty="0" smtClean="0"/>
              <a:t>CM</a:t>
            </a:r>
            <a:r>
              <a:rPr lang="ja-JP" altLang="en-US" sz="2800" dirty="0" smtClean="0"/>
              <a:t>とのエンゲージメントの比較～</a:t>
            </a:r>
            <a:endParaRPr lang="ja-JP" alt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37" name="図 36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EFAE0DFE-A010-4E21-BBD8-BF237CED06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82" b="16251"/>
          <a:stretch/>
        </p:blipFill>
        <p:spPr>
          <a:xfrm>
            <a:off x="155131" y="2216180"/>
            <a:ext cx="2661221" cy="3888882"/>
          </a:xfrm>
          <a:prstGeom prst="rect">
            <a:avLst/>
          </a:prstGeom>
        </p:spPr>
      </p:pic>
      <p:pic>
        <p:nvPicPr>
          <p:cNvPr id="38" name="図 37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B23E8D49-09F9-4BA5-BEAE-513C86C4820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05" r="9140" b="14353"/>
          <a:stretch/>
        </p:blipFill>
        <p:spPr>
          <a:xfrm>
            <a:off x="2656633" y="3889019"/>
            <a:ext cx="3262282" cy="2216043"/>
          </a:xfrm>
          <a:prstGeom prst="rect">
            <a:avLst/>
          </a:prstGeom>
        </p:spPr>
      </p:pic>
      <p:sp>
        <p:nvSpPr>
          <p:cNvPr id="39" name="楕円 38">
            <a:extLst>
              <a:ext uri="{FF2B5EF4-FFF2-40B4-BE49-F238E27FC236}">
                <a16:creationId xmlns:a16="http://schemas.microsoft.com/office/drawing/2014/main" id="{5C3E2418-E3E3-4B61-8465-023398FC4DF0}"/>
              </a:ext>
            </a:extLst>
          </p:cNvPr>
          <p:cNvSpPr/>
          <p:nvPr/>
        </p:nvSpPr>
        <p:spPr>
          <a:xfrm>
            <a:off x="2364486" y="3799229"/>
            <a:ext cx="1923288" cy="457749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9FD4FB09-CA12-4732-8A54-26DE0C118570}"/>
              </a:ext>
            </a:extLst>
          </p:cNvPr>
          <p:cNvSpPr/>
          <p:nvPr/>
        </p:nvSpPr>
        <p:spPr>
          <a:xfrm>
            <a:off x="2540377" y="5538997"/>
            <a:ext cx="2856240" cy="579259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41" name="図 40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143CB765-8668-482E-A599-08035229BF8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9" b="19250"/>
          <a:stretch/>
        </p:blipFill>
        <p:spPr>
          <a:xfrm>
            <a:off x="6130443" y="2312441"/>
            <a:ext cx="2715033" cy="3717302"/>
          </a:xfrm>
          <a:prstGeom prst="rect">
            <a:avLst/>
          </a:prstGeom>
        </p:spPr>
      </p:pic>
      <p:pic>
        <p:nvPicPr>
          <p:cNvPr id="42" name="図 41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611D034B-595F-4B64-BF36-3558DDBCD07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11" r="19232" b="19065"/>
          <a:stretch/>
        </p:blipFill>
        <p:spPr>
          <a:xfrm>
            <a:off x="8608784" y="4679113"/>
            <a:ext cx="3485019" cy="1532618"/>
          </a:xfrm>
          <a:prstGeom prst="rect">
            <a:avLst/>
          </a:prstGeom>
        </p:spPr>
      </p:pic>
      <p:sp>
        <p:nvSpPr>
          <p:cNvPr id="43" name="楕円 42">
            <a:extLst>
              <a:ext uri="{FF2B5EF4-FFF2-40B4-BE49-F238E27FC236}">
                <a16:creationId xmlns:a16="http://schemas.microsoft.com/office/drawing/2014/main" id="{5BAF9DA2-870C-4924-94BE-5C9732C0A032}"/>
              </a:ext>
            </a:extLst>
          </p:cNvPr>
          <p:cNvSpPr/>
          <p:nvPr/>
        </p:nvSpPr>
        <p:spPr>
          <a:xfrm>
            <a:off x="8584163" y="5632472"/>
            <a:ext cx="3509640" cy="6162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5BAF9DA2-870C-4924-94BE-5C9732C0A032}"/>
              </a:ext>
            </a:extLst>
          </p:cNvPr>
          <p:cNvSpPr/>
          <p:nvPr/>
        </p:nvSpPr>
        <p:spPr>
          <a:xfrm>
            <a:off x="8511792" y="4456045"/>
            <a:ext cx="2148607" cy="54496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961532" y="1044324"/>
            <a:ext cx="47115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コカ・コーラ</a:t>
            </a:r>
            <a:r>
              <a:rPr kumimoji="0" lang="en-US" altLang="ja-JP" sz="2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×</a:t>
            </a:r>
            <a:r>
              <a:rPr kumimoji="0" lang="ja-JP" altLang="en-US" sz="2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ワンピースの</a:t>
            </a:r>
            <a:r>
              <a:rPr kumimoji="0" lang="en-US" altLang="ja-JP" sz="2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CM</a:t>
            </a:r>
            <a:endParaRPr kumimoji="0" lang="ja-JP" altLang="en-US" sz="28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7022143" y="1068065"/>
            <a:ext cx="44630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日清食品</a:t>
            </a:r>
            <a:r>
              <a:rPr kumimoji="0" lang="en-US" altLang="ja-JP" sz="2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×</a:t>
            </a:r>
            <a:r>
              <a:rPr kumimoji="0" lang="ja-JP" altLang="en-US" sz="2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ワンピースの</a:t>
            </a:r>
            <a:r>
              <a:rPr kumimoji="0" lang="en-US" altLang="ja-JP" sz="2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CM</a:t>
            </a:r>
            <a:endParaRPr kumimoji="0" lang="ja-JP" altLang="en-US" sz="28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47" name="直線コネクタ 46"/>
          <p:cNvCxnSpPr/>
          <p:nvPr/>
        </p:nvCxnSpPr>
        <p:spPr>
          <a:xfrm>
            <a:off x="6096000" y="1042035"/>
            <a:ext cx="0" cy="5428790"/>
          </a:xfrm>
          <a:prstGeom prst="line">
            <a:avLst/>
          </a:prstGeom>
          <a:noFill/>
          <a:ln w="38100" cap="flat" cmpd="sng" algn="ctr">
            <a:solidFill>
              <a:srgbClr val="82685D"/>
            </a:solidFill>
            <a:prstDash val="solid"/>
          </a:ln>
          <a:effectLst/>
        </p:spPr>
      </p:cxnSp>
      <p:sp>
        <p:nvSpPr>
          <p:cNvPr id="48" name="矢印: 下カーブ 5">
            <a:extLst>
              <a:ext uri="{FF2B5EF4-FFF2-40B4-BE49-F238E27FC236}">
                <a16:creationId xmlns:a16="http://schemas.microsoft.com/office/drawing/2014/main" id="{4C15825D-2505-4FE5-A6F9-5DCF858E6A18}"/>
              </a:ext>
            </a:extLst>
          </p:cNvPr>
          <p:cNvSpPr/>
          <p:nvPr/>
        </p:nvSpPr>
        <p:spPr>
          <a:xfrm rot="484992">
            <a:off x="4177354" y="2585397"/>
            <a:ext cx="5268248" cy="1489252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9" name="星: 12 pt 16">
            <a:extLst>
              <a:ext uri="{FF2B5EF4-FFF2-40B4-BE49-F238E27FC236}">
                <a16:creationId xmlns:a16="http://schemas.microsoft.com/office/drawing/2014/main" id="{D8E99EDB-3696-43EC-ACEF-45FB92FF68F7}"/>
              </a:ext>
            </a:extLst>
          </p:cNvPr>
          <p:cNvSpPr/>
          <p:nvPr/>
        </p:nvSpPr>
        <p:spPr>
          <a:xfrm>
            <a:off x="7904227" y="1767851"/>
            <a:ext cx="4213005" cy="1314291"/>
          </a:xfrm>
          <a:prstGeom prst="star12">
            <a:avLst/>
          </a:prstGeom>
          <a:solidFill>
            <a:srgbClr val="FAFA9A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A003ABE7-7426-44D8-8379-689C997AA9A1}"/>
              </a:ext>
            </a:extLst>
          </p:cNvPr>
          <p:cNvSpPr/>
          <p:nvPr/>
        </p:nvSpPr>
        <p:spPr>
          <a:xfrm>
            <a:off x="8671747" y="2096329"/>
            <a:ext cx="29011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600" kern="0" dirty="0">
                <a:solidFill>
                  <a:srgbClr val="D43116"/>
                </a:solidFill>
              </a:rPr>
              <a:t>圧倒的な差！</a:t>
            </a:r>
            <a:endParaRPr kumimoji="0" lang="ja-JP" altLang="en-US" sz="3600" b="0" i="0" strike="noStrike" kern="0" cap="none" spc="0" normalizeH="0" baseline="0" noProof="0" dirty="0">
              <a:ln>
                <a:noFill/>
              </a:ln>
              <a:solidFill>
                <a:srgbClr val="D43116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6287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現状分析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16702" y="1862225"/>
            <a:ext cx="105585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この二つ</a:t>
            </a:r>
            <a:r>
              <a:rPr kumimoji="1" lang="ja-JP" altLang="en-US" sz="48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の</a:t>
            </a:r>
            <a:r>
              <a:rPr kumimoji="1" lang="en-US" altLang="ja-JP" sz="48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TVCM</a:t>
            </a:r>
            <a:r>
              <a:rPr kumimoji="1" lang="ja-JP" altLang="en-US" sz="4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の違いは何か！！</a:t>
            </a:r>
            <a:r>
              <a:rPr kumimoji="1" lang="ja-JP" altLang="en-US" sz="48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！</a:t>
            </a:r>
            <a:r>
              <a:rPr lang="ja-JP" altLang="en-US" sz="4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　</a:t>
            </a:r>
            <a:r>
              <a:rPr kumimoji="1" lang="ja-JP" altLang="en-US" sz="48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どんな</a:t>
            </a:r>
            <a:r>
              <a:rPr kumimoji="1" lang="ja-JP" altLang="en-US" sz="4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コラボでもいいのか？</a:t>
            </a:r>
          </a:p>
        </p:txBody>
      </p:sp>
      <p:sp>
        <p:nvSpPr>
          <p:cNvPr id="4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r>
              <a:rPr kumimoji="1" lang="en-US" altLang="ja-JP" dirty="0"/>
              <a:t>14</a:t>
            </a:r>
            <a:endParaRPr kumimoji="1" lang="ja-JP" altLang="en-US" dirty="0"/>
          </a:p>
        </p:txBody>
      </p:sp>
      <p:sp>
        <p:nvSpPr>
          <p:cNvPr id="5" name="右矢印 4"/>
          <p:cNvSpPr/>
          <p:nvPr/>
        </p:nvSpPr>
        <p:spPr>
          <a:xfrm>
            <a:off x="265735" y="4307433"/>
            <a:ext cx="831545" cy="72237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80241" y="4154898"/>
            <a:ext cx="96924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この</a:t>
            </a:r>
            <a:r>
              <a:rPr lang="en-US" altLang="ja-JP" sz="40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T</a:t>
            </a:r>
            <a:r>
              <a:rPr lang="en-US" altLang="ja-JP" sz="40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V</a:t>
            </a:r>
            <a:r>
              <a:rPr kumimoji="1" lang="en-US" altLang="ja-JP" sz="40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kumimoji="1" lang="ja-JP" altLang="en-US" sz="40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は視聴者が</a:t>
            </a:r>
            <a:r>
              <a:rPr kumimoji="1" lang="ja-JP" altLang="en-US" sz="40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エンゲージメントを行いたくなる何</a:t>
            </a:r>
            <a:r>
              <a:rPr kumimoji="1" lang="ja-JP" altLang="en-US" sz="40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かがある！！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4C2B5CF-5E31-4F38-8614-9953B0BD2D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319" y="4816617"/>
            <a:ext cx="3011055" cy="375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54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現状分析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042916" y="1186172"/>
            <a:ext cx="101127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アニメのストーリー</a:t>
            </a:r>
            <a:r>
              <a:rPr kumimoji="0" lang="ja-JP" altLang="en-US" sz="3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が</a:t>
            </a:r>
            <a:r>
              <a:rPr kumimoji="0" lang="en-US" altLang="ja-JP" sz="32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TVCM</a:t>
            </a:r>
            <a:r>
              <a:rPr kumimoji="0" lang="ja-JP" altLang="en-US" sz="32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に忠実に再現されている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406" y="1712297"/>
            <a:ext cx="11543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原作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081177" y="1712297"/>
            <a:ext cx="1711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TVCM</a:t>
            </a:r>
            <a:endParaRPr kumimoji="0" lang="ja-JP" altLang="en-US" sz="28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" name="円形吹き出し 9"/>
          <p:cNvSpPr/>
          <p:nvPr/>
        </p:nvSpPr>
        <p:spPr>
          <a:xfrm flipH="1">
            <a:off x="10812503" y="3429000"/>
            <a:ext cx="1281683" cy="2413000"/>
          </a:xfrm>
          <a:prstGeom prst="wedgeEllipseCallout">
            <a:avLst>
              <a:gd name="adj1" fmla="val 51343"/>
              <a:gd name="adj2" fmla="val 40659"/>
            </a:avLst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991681" y="3665492"/>
            <a:ext cx="923330" cy="217650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二度と</a:t>
            </a:r>
            <a:endParaRPr kumimoji="0" lang="en-US" altLang="ja-JP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敗けねェ</a:t>
            </a:r>
            <a:r>
              <a:rPr kumimoji="0" lang="ja-JP" altLang="en-US" sz="2400" b="1" kern="0" dirty="0">
                <a:solidFill>
                  <a:prstClr val="black"/>
                </a:solidFill>
              </a:rPr>
              <a:t>か</a:t>
            </a:r>
            <a:r>
              <a:rPr kumimoji="0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ら！</a:t>
            </a:r>
          </a:p>
        </p:txBody>
      </p:sp>
      <p:sp>
        <p:nvSpPr>
          <p:cNvPr id="14" name="右矢印 13"/>
          <p:cNvSpPr/>
          <p:nvPr/>
        </p:nvSpPr>
        <p:spPr>
          <a:xfrm>
            <a:off x="5030865" y="3120722"/>
            <a:ext cx="1224742" cy="681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矢印 14"/>
          <p:cNvSpPr/>
          <p:nvPr/>
        </p:nvSpPr>
        <p:spPr>
          <a:xfrm>
            <a:off x="5030865" y="5050541"/>
            <a:ext cx="1224742" cy="681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941649" y="398968"/>
            <a:ext cx="63610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dirty="0" smtClean="0"/>
              <a:t>～エンゲージメントを行う理由～</a:t>
            </a:r>
            <a:endParaRPr lang="ja-JP" alt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323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現状分析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094FBDF-6E72-441D-8938-66221947C4D1}"/>
              </a:ext>
            </a:extLst>
          </p:cNvPr>
          <p:cNvSpPr/>
          <p:nvPr/>
        </p:nvSpPr>
        <p:spPr>
          <a:xfrm>
            <a:off x="559904" y="1922531"/>
            <a:ext cx="1107219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44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kumimoji="0" lang="ja-JP" altLang="en-US" sz="44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に原作のストーリー・世界</a:t>
            </a:r>
            <a:r>
              <a:rPr kumimoji="0" lang="ja-JP" altLang="en-US" sz="4400" b="0" i="0" u="none" strike="noStrike" kern="0" cap="none" spc="0" normalizeH="0" baseline="0" noProof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観が盛り込まれているからエンゲージメントを行う！</a:t>
            </a:r>
            <a:endParaRPr kumimoji="0" lang="ja-JP" altLang="en-US" sz="4400" b="0" i="0" u="none" strike="noStrike" kern="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0" name="矢印: 右 6">
            <a:extLst>
              <a:ext uri="{FF2B5EF4-FFF2-40B4-BE49-F238E27FC236}">
                <a16:creationId xmlns:a16="http://schemas.microsoft.com/office/drawing/2014/main" id="{4DB3ADD8-F152-4008-894A-6348D03D6831}"/>
              </a:ext>
            </a:extLst>
          </p:cNvPr>
          <p:cNvSpPr/>
          <p:nvPr/>
        </p:nvSpPr>
        <p:spPr>
          <a:xfrm>
            <a:off x="398982" y="4145560"/>
            <a:ext cx="1757809" cy="1112239"/>
          </a:xfrm>
          <a:prstGeom prst="rightArrow">
            <a:avLst/>
          </a:prstGeom>
          <a:solidFill>
            <a:schemeClr val="accent1"/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525149" y="4310926"/>
            <a:ext cx="52389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>
              <a:defRPr/>
            </a:pPr>
            <a:r>
              <a:rPr kumimoji="0" lang="ja-JP" altLang="en-US" sz="4400" b="1" kern="0" dirty="0">
                <a:solidFill>
                  <a:srgbClr val="C00000"/>
                </a:solidFill>
              </a:rPr>
              <a:t>マニアックＣＭ</a:t>
            </a:r>
            <a:r>
              <a:rPr kumimoji="0" lang="ja-JP" altLang="en-US" sz="4400" kern="0" dirty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とする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8100" y="5517508"/>
            <a:ext cx="1128014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4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私たちは、マニアック</a:t>
            </a:r>
            <a:r>
              <a:rPr kumimoji="0" lang="en-US" altLang="ja-JP" sz="44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kumimoji="0" lang="ja-JP" altLang="en-US" sz="44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を研究対象とする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70C8E200-4DDA-41A8-94FF-460D9135EF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458" y="3136153"/>
            <a:ext cx="2843376" cy="3703760"/>
          </a:xfrm>
          <a:prstGeom prst="rect">
            <a:avLst/>
          </a:prstGeom>
        </p:spPr>
      </p:pic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3941643" y="399534"/>
            <a:ext cx="63610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600" dirty="0"/>
              <a:t>～エンゲージメントを行う理由～</a:t>
            </a:r>
            <a:endParaRPr lang="ja-JP" alt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998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7280" y="171450"/>
            <a:ext cx="2849572" cy="870585"/>
          </a:xfrm>
        </p:spPr>
        <p:txBody>
          <a:bodyPr/>
          <a:lstStyle/>
          <a:p>
            <a:r>
              <a:rPr kumimoji="1" lang="ja-JP" altLang="en-US" dirty="0"/>
              <a:t>現状分析　</a:t>
            </a:r>
            <a:endParaRPr kumimoji="1" lang="ja-JP" altLang="en-US" sz="4000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8EBD70F-AC40-4789-9468-20909C86E71A}"/>
              </a:ext>
            </a:extLst>
          </p:cNvPr>
          <p:cNvSpPr/>
          <p:nvPr/>
        </p:nvSpPr>
        <p:spPr>
          <a:xfrm>
            <a:off x="595886" y="3534348"/>
            <a:ext cx="109698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kumimoji="0" lang="ja-JP" altLang="en-US" sz="3600" dirty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原作のテーマ・ストーリーを</a:t>
            </a:r>
            <a:r>
              <a:rPr kumimoji="0" lang="ja-JP" altLang="en-US" sz="3600" dirty="0" smtClean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忠実（マニアック）に</a:t>
            </a:r>
            <a:endParaRPr kumimoji="0" lang="en-US" altLang="ja-JP" sz="3600" dirty="0" smtClean="0">
              <a:solidFill>
                <a:prstClr val="black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defTabSz="457200"/>
            <a:r>
              <a:rPr kumimoji="0" lang="ja-JP" altLang="en-US" sz="3600" dirty="0" smtClean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再現</a:t>
            </a:r>
            <a:r>
              <a:rPr kumimoji="0" lang="ja-JP" altLang="en-US" sz="3600" dirty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している</a:t>
            </a:r>
            <a:r>
              <a:rPr kumimoji="0" lang="en-US" altLang="ja-JP" sz="3600" dirty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TVCM</a:t>
            </a:r>
            <a:endParaRPr kumimoji="0" lang="ja-JP" altLang="en-US" sz="3600" dirty="0">
              <a:solidFill>
                <a:prstClr val="black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4308AC9-DFE3-4A5C-8B46-8A10DBCB1017}"/>
              </a:ext>
            </a:extLst>
          </p:cNvPr>
          <p:cNvSpPr/>
          <p:nvPr/>
        </p:nvSpPr>
        <p:spPr>
          <a:xfrm>
            <a:off x="796175" y="1922306"/>
            <a:ext cx="560121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4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マニアック</a:t>
            </a:r>
            <a:r>
              <a:rPr kumimoji="0" lang="en-US" altLang="ja-JP" sz="44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kumimoji="0" lang="ja-JP" altLang="en-US" sz="44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の定義</a:t>
            </a:r>
          </a:p>
        </p:txBody>
      </p:sp>
      <p:sp>
        <p:nvSpPr>
          <p:cNvPr id="5" name="四角形: 角を丸くする 6">
            <a:extLst>
              <a:ext uri="{FF2B5EF4-FFF2-40B4-BE49-F238E27FC236}">
                <a16:creationId xmlns:a16="http://schemas.microsoft.com/office/drawing/2014/main" id="{4B525C08-5460-4E4A-8E6D-FC556C53B07C}"/>
              </a:ext>
            </a:extLst>
          </p:cNvPr>
          <p:cNvSpPr/>
          <p:nvPr/>
        </p:nvSpPr>
        <p:spPr>
          <a:xfrm>
            <a:off x="149288" y="2967135"/>
            <a:ext cx="11868539" cy="2209123"/>
          </a:xfrm>
          <a:prstGeom prst="roundRect">
            <a:avLst/>
          </a:prstGeom>
          <a:noFill/>
          <a:ln w="57150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946852" y="338435"/>
            <a:ext cx="56444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dirty="0"/>
              <a:t>～マニアック</a:t>
            </a:r>
            <a:r>
              <a:rPr lang="en-US" altLang="ja-JP" sz="4000" dirty="0"/>
              <a:t>CM</a:t>
            </a:r>
            <a:r>
              <a:rPr lang="ja-JP" altLang="en-US" sz="4000" dirty="0"/>
              <a:t>の定義～</a:t>
            </a:r>
            <a:endParaRPr lang="ja-JP" alt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07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35D0384-398B-4369-A368-658E84C8FC4B}"/>
              </a:ext>
            </a:extLst>
          </p:cNvPr>
          <p:cNvSpPr/>
          <p:nvPr/>
        </p:nvSpPr>
        <p:spPr>
          <a:xfrm>
            <a:off x="4064558" y="2367117"/>
            <a:ext cx="4062883" cy="2123765"/>
          </a:xfrm>
          <a:prstGeom prst="rect">
            <a:avLst/>
          </a:prstGeom>
          <a:noFill/>
          <a:ln w="57150" cap="flat" cmpd="sng" algn="ctr">
            <a:solidFill>
              <a:srgbClr val="E6482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09DEC42F-6A60-46B0-8634-1420EF95016B}"/>
              </a:ext>
            </a:extLst>
          </p:cNvPr>
          <p:cNvSpPr txBox="1">
            <a:spLocks/>
          </p:cNvSpPr>
          <p:nvPr/>
        </p:nvSpPr>
        <p:spPr>
          <a:xfrm>
            <a:off x="838200" y="3089491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TVCM</a:t>
            </a:r>
            <a:r>
              <a:rPr kumimoji="1" lang="ja-JP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ＭＳ Ｐゴシック" panose="020B0600070205080204" pitchFamily="50" charset="-128"/>
                <a:cs typeface="+mj-cs"/>
              </a:rPr>
              <a:t>先行</a:t>
            </a:r>
            <a:r>
              <a:rPr kumimoji="1" lang="ja-JP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ＭＳ Ｐゴシック" panose="020B0600070205080204" pitchFamily="50" charset="-128"/>
                <a:cs typeface="+mj-cs"/>
              </a:rPr>
              <a:t>研究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先行研究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6985734" y="5374788"/>
            <a:ext cx="18473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endParaRPr lang="en-US" altLang="ja-JP" sz="2400" b="0" cap="none" spc="0" dirty="0">
              <a:ln w="0"/>
              <a:solidFill>
                <a:schemeClr val="tx1"/>
              </a:solidFill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72C41C22-0557-49A5-B502-FDD867A13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293" y="4972496"/>
            <a:ext cx="7876441" cy="1071907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090702A-8C24-468D-98B3-EED61B3D0A36}"/>
              </a:ext>
            </a:extLst>
          </p:cNvPr>
          <p:cNvSpPr txBox="1"/>
          <p:nvPr/>
        </p:nvSpPr>
        <p:spPr>
          <a:xfrm>
            <a:off x="3072791" y="5178882"/>
            <a:ext cx="6921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/>
              <a:t>TVCM</a:t>
            </a:r>
            <a:r>
              <a:rPr kumimoji="1" lang="ja-JP" altLang="en-US" sz="3600" dirty="0"/>
              <a:t>はブランド</a:t>
            </a:r>
            <a:r>
              <a:rPr kumimoji="1" lang="ja-JP" altLang="en-US" sz="3600" u="sng" dirty="0"/>
              <a:t>知名度</a:t>
            </a:r>
            <a:r>
              <a:rPr kumimoji="1" lang="ja-JP" altLang="en-US" sz="3600" dirty="0"/>
              <a:t>を上げる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376518" y="1457417"/>
            <a:ext cx="11376326" cy="2912876"/>
          </a:xfrm>
          <a:prstGeom prst="roundRect">
            <a:avLst/>
          </a:prstGeom>
          <a:noFill/>
          <a:ln w="381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C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377426" y="1994044"/>
            <a:ext cx="983505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600" dirty="0"/>
              <a:t>TVCM</a:t>
            </a:r>
            <a:r>
              <a:rPr lang="ja-JP" altLang="en-US" sz="3600" dirty="0"/>
              <a:t>は、その反復的露出の効果によりブランドの知名率を上げている。その真の効果は店舗内での実際の購買状況で発揮される。</a:t>
            </a:r>
          </a:p>
          <a:p>
            <a:endParaRPr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37065" y="3887410"/>
            <a:ext cx="10915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/>
              <a:t>HERBERT E.</a:t>
            </a:r>
            <a:r>
              <a:rPr lang="ja-JP" altLang="en-US"/>
              <a:t>　</a:t>
            </a:r>
            <a:r>
              <a:rPr lang="en-US" altLang="ja-JP"/>
              <a:t>KRUGMAN</a:t>
            </a:r>
            <a:r>
              <a:rPr lang="ja-JP" altLang="en-US"/>
              <a:t>（１９６５）</a:t>
            </a:r>
            <a:r>
              <a:rPr lang="en-US" altLang="ja-JP"/>
              <a:t>『The</a:t>
            </a:r>
            <a:r>
              <a:rPr lang="ja-JP" altLang="en-US"/>
              <a:t>　</a:t>
            </a:r>
            <a:r>
              <a:rPr lang="en-US" altLang="ja-JP"/>
              <a:t>Impact of Television Advertising : Learning without Involvement』P355-356</a:t>
            </a:r>
            <a:endParaRPr lang="en-US" altLang="ja-JP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707315" y="1502005"/>
            <a:ext cx="4026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【</a:t>
            </a:r>
            <a:r>
              <a:rPr kumimoji="1" lang="ja-JP" altLang="en-US" sz="3200" dirty="0" smtClean="0"/>
              <a:t>低関与学習</a:t>
            </a:r>
            <a:r>
              <a:rPr kumimoji="1" lang="en-US" altLang="ja-JP" sz="3200" dirty="0" smtClean="0"/>
              <a:t>】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63121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381CCA3-2B60-4713-A45A-751636C3FD84}"/>
              </a:ext>
            </a:extLst>
          </p:cNvPr>
          <p:cNvSpPr/>
          <p:nvPr/>
        </p:nvSpPr>
        <p:spPr>
          <a:xfrm>
            <a:off x="215154" y="1828800"/>
            <a:ext cx="11779622" cy="3588682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4DB23F4-BE9C-4CC0-9F3B-A30E2F1559B8}"/>
              </a:ext>
            </a:extLst>
          </p:cNvPr>
          <p:cNvSpPr txBox="1"/>
          <p:nvPr/>
        </p:nvSpPr>
        <p:spPr>
          <a:xfrm>
            <a:off x="382646" y="2472822"/>
            <a:ext cx="115350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800" dirty="0"/>
              <a:t>　</a:t>
            </a:r>
            <a:r>
              <a:rPr kumimoji="1" lang="ja-JP" altLang="en-US" sz="3200" spc="-3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近年、消費者の</a:t>
            </a:r>
            <a:r>
              <a:rPr kumimoji="1" lang="ja-JP" altLang="en-US" sz="3200" spc="-30" dirty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Calibri" panose="020F0502020204030204" pitchFamily="34" charset="0"/>
              </a:rPr>
              <a:t>ＴＶＣＭ</a:t>
            </a:r>
            <a:r>
              <a:rPr kumimoji="1" lang="ja-JP" altLang="en-US" sz="3200" spc="-3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への関心度が減少している中、一般的なＴＶＣＭに比べ、消費者の</a:t>
            </a:r>
            <a:r>
              <a:rPr kumimoji="1" lang="ja-JP" altLang="en-US" sz="3200" b="1" u="sng" spc="-30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行動への影響</a:t>
            </a:r>
            <a:r>
              <a:rPr kumimoji="1" lang="ja-JP" altLang="en-US" sz="3200" spc="-3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が期待されるＴＶＣＭについて研究していく。</a:t>
            </a:r>
            <a:endParaRPr kumimoji="1" lang="en-US" altLang="ja-JP" sz="3200" spc="-3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89F6EE6-4500-47C0-9DF5-DF29107A33A0}"/>
              </a:ext>
            </a:extLst>
          </p:cNvPr>
          <p:cNvSpPr txBox="1"/>
          <p:nvPr/>
        </p:nvSpPr>
        <p:spPr>
          <a:xfrm>
            <a:off x="1166928" y="1453223"/>
            <a:ext cx="247524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研究概要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869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先行研究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2C41C22-0557-49A5-B502-FDD867A13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779" y="4972494"/>
            <a:ext cx="7876441" cy="1071907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712693" y="1694330"/>
            <a:ext cx="10811435" cy="2420470"/>
          </a:xfrm>
          <a:prstGeom prst="roundRect">
            <a:avLst/>
          </a:prstGeom>
          <a:noFill/>
          <a:ln w="381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C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29191" y="1913128"/>
            <a:ext cx="104470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消費者ある製品の広告に接触すると、消費者の心の中に広告イメージが醸成され、</a:t>
            </a:r>
            <a:r>
              <a:rPr lang="ja-JP" altLang="en-US" sz="2800" dirty="0" smtClean="0"/>
              <a:t>認知が高まったり、好意を持ったり、そのブランドの購入に対して意図を形成すると考えられる。</a:t>
            </a:r>
            <a:endParaRPr kumimoji="1" lang="ja-JP" altLang="en-US" sz="2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617259" y="5185283"/>
            <a:ext cx="7758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/>
              <a:t>TVCM</a:t>
            </a:r>
            <a:r>
              <a:rPr kumimoji="1" lang="ja-JP" altLang="en-US" sz="3600" dirty="0" smtClean="0"/>
              <a:t>は</a:t>
            </a:r>
            <a:r>
              <a:rPr kumimoji="1" lang="ja-JP" altLang="en-US" sz="3600" u="sng" dirty="0" smtClean="0"/>
              <a:t>ブランドイメージ</a:t>
            </a:r>
            <a:r>
              <a:rPr kumimoji="1" lang="en-US" altLang="ja-JP" sz="3600" dirty="0" smtClean="0"/>
              <a:t>UP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1292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先行研究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5" name="楕円 4"/>
          <p:cNvSpPr/>
          <p:nvPr/>
        </p:nvSpPr>
        <p:spPr>
          <a:xfrm>
            <a:off x="121027" y="2884394"/>
            <a:ext cx="2514600" cy="1089212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>
                <a:solidFill>
                  <a:schemeClr val="tx1"/>
                </a:solidFill>
              </a:rPr>
              <a:t>TVCM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6" name="楕円 5"/>
          <p:cNvSpPr/>
          <p:nvPr/>
        </p:nvSpPr>
        <p:spPr>
          <a:xfrm>
            <a:off x="6096000" y="1517406"/>
            <a:ext cx="2779058" cy="136698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>
                <a:solidFill>
                  <a:schemeClr val="tx1"/>
                </a:solidFill>
              </a:rPr>
              <a:t>知名度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7" name="楕円 6"/>
          <p:cNvSpPr/>
          <p:nvPr/>
        </p:nvSpPr>
        <p:spPr>
          <a:xfrm>
            <a:off x="6141790" y="4329953"/>
            <a:ext cx="2733267" cy="127282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 smtClean="0">
                <a:solidFill>
                  <a:schemeClr val="tx1"/>
                </a:solidFill>
              </a:rPr>
              <a:t>ブランド</a:t>
            </a:r>
            <a:r>
              <a:rPr lang="ja-JP" altLang="en-US" sz="4000" dirty="0">
                <a:solidFill>
                  <a:schemeClr val="tx1"/>
                </a:solidFill>
              </a:rPr>
              <a:t>イメージ</a:t>
            </a:r>
            <a:endParaRPr kumimoji="1" lang="ja-JP" altLang="en-US" sz="4000" dirty="0">
              <a:solidFill>
                <a:schemeClr val="tx1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2796992" y="2114494"/>
            <a:ext cx="3067846" cy="951435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>
            <a:off x="2796992" y="3698004"/>
            <a:ext cx="3067846" cy="111894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右中かっこ 9"/>
          <p:cNvSpPr/>
          <p:nvPr/>
        </p:nvSpPr>
        <p:spPr>
          <a:xfrm>
            <a:off x="9323289" y="1449710"/>
            <a:ext cx="938930" cy="4496589"/>
          </a:xfrm>
          <a:prstGeom prst="rightBrac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381129" y="3236339"/>
            <a:ext cx="1810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b="1" dirty="0" smtClean="0"/>
              <a:t>心理</a:t>
            </a:r>
            <a:endParaRPr kumimoji="1" lang="ja-JP" alt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36475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先行研究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5" name="楕円 4"/>
          <p:cNvSpPr/>
          <p:nvPr/>
        </p:nvSpPr>
        <p:spPr>
          <a:xfrm>
            <a:off x="320907" y="1830127"/>
            <a:ext cx="2727514" cy="1123194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 smtClean="0">
                <a:solidFill>
                  <a:schemeClr val="tx1"/>
                </a:solidFill>
              </a:rPr>
              <a:t>マニアック</a:t>
            </a:r>
            <a:r>
              <a:rPr lang="en-US" altLang="ja-JP" sz="3200" dirty="0">
                <a:solidFill>
                  <a:schemeClr val="tx1"/>
                </a:solidFill>
              </a:rPr>
              <a:t>CM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 flipV="1">
            <a:off x="3181191" y="1976717"/>
            <a:ext cx="2683647" cy="47646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>
            <a:off x="3235939" y="3014245"/>
            <a:ext cx="2574150" cy="571663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右中かっこ 7"/>
          <p:cNvSpPr/>
          <p:nvPr/>
        </p:nvSpPr>
        <p:spPr>
          <a:xfrm>
            <a:off x="9611873" y="1432524"/>
            <a:ext cx="577169" cy="2798742"/>
          </a:xfrm>
          <a:prstGeom prst="rightBrac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381129" y="2391724"/>
            <a:ext cx="1810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b="1" dirty="0" smtClean="0"/>
              <a:t>心理</a:t>
            </a:r>
            <a:endParaRPr kumimoji="1" lang="ja-JP" altLang="en-US" sz="5400" b="1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1738155" y="3429000"/>
            <a:ext cx="3527428" cy="163249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5742050" y="5113356"/>
            <a:ext cx="3832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 smtClean="0"/>
              <a:t>エンゲージメント</a:t>
            </a:r>
            <a:endParaRPr kumimoji="1" lang="ja-JP" altLang="en-US" sz="4000" b="1" dirty="0"/>
          </a:p>
        </p:txBody>
      </p:sp>
      <p:sp>
        <p:nvSpPr>
          <p:cNvPr id="12" name="右中かっこ 11"/>
          <p:cNvSpPr/>
          <p:nvPr/>
        </p:nvSpPr>
        <p:spPr>
          <a:xfrm>
            <a:off x="9611873" y="4787153"/>
            <a:ext cx="577169" cy="1385047"/>
          </a:xfrm>
          <a:prstGeom prst="righ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338688" y="5018011"/>
            <a:ext cx="17475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b="1" u="sng" dirty="0" smtClean="0"/>
              <a:t>行動</a:t>
            </a:r>
            <a:endParaRPr kumimoji="1" lang="ja-JP" altLang="en-US" sz="5400" b="1" u="sng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469090" y="3030937"/>
            <a:ext cx="19694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ブランドイメージ</a:t>
            </a:r>
            <a:endParaRPr kumimoji="1" lang="ja-JP" altLang="en-US" sz="3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469090" y="1653551"/>
            <a:ext cx="2365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知名度</a:t>
            </a:r>
            <a:endParaRPr kumimoji="1" lang="ja-JP" altLang="en-US" sz="3600" dirty="0"/>
          </a:p>
        </p:txBody>
      </p:sp>
      <p:sp>
        <p:nvSpPr>
          <p:cNvPr id="16" name="楕円 15"/>
          <p:cNvSpPr/>
          <p:nvPr/>
        </p:nvSpPr>
        <p:spPr>
          <a:xfrm>
            <a:off x="5450339" y="4837837"/>
            <a:ext cx="4086711" cy="1283677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565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3" name="タイトル 1"/>
          <p:cNvSpPr txBox="1">
            <a:spLocks/>
          </p:cNvSpPr>
          <p:nvPr/>
        </p:nvSpPr>
        <p:spPr>
          <a:xfrm>
            <a:off x="4883512" y="3044864"/>
            <a:ext cx="2418809" cy="78255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問題意識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851563" y="2247937"/>
            <a:ext cx="4488873" cy="2346036"/>
          </a:xfrm>
          <a:prstGeom prst="rect">
            <a:avLst/>
          </a:prstGeom>
          <a:noFill/>
          <a:ln w="57150" cap="flat" cmpd="sng" algn="ctr">
            <a:solidFill>
              <a:srgbClr val="E6482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837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7280" y="171450"/>
            <a:ext cx="2849572" cy="870585"/>
          </a:xfrm>
        </p:spPr>
        <p:txBody>
          <a:bodyPr>
            <a:normAutofit/>
          </a:bodyPr>
          <a:lstStyle/>
          <a:p>
            <a:r>
              <a:rPr lang="ja-JP" altLang="en-US" dirty="0"/>
              <a:t>問題意識</a:t>
            </a:r>
            <a:r>
              <a:rPr kumimoji="1" lang="ja-JP" altLang="en-US" dirty="0"/>
              <a:t>　</a:t>
            </a:r>
            <a:endParaRPr kumimoji="1" lang="ja-JP" altLang="en-US" sz="4000" dirty="0"/>
          </a:p>
        </p:txBody>
      </p:sp>
      <p:sp>
        <p:nvSpPr>
          <p:cNvPr id="6" name="正方形/長方形 5"/>
          <p:cNvSpPr/>
          <p:nvPr/>
        </p:nvSpPr>
        <p:spPr>
          <a:xfrm>
            <a:off x="3946852" y="338435"/>
            <a:ext cx="56444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dirty="0"/>
              <a:t>～マニアック</a:t>
            </a:r>
            <a:r>
              <a:rPr lang="en-US" altLang="ja-JP" sz="4000" dirty="0"/>
              <a:t>CM</a:t>
            </a:r>
            <a:r>
              <a:rPr lang="ja-JP" altLang="en-US" sz="4000" dirty="0"/>
              <a:t>の定義～</a:t>
            </a:r>
            <a:endParaRPr lang="ja-JP" alt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24</a:t>
            </a:fld>
            <a:endParaRPr kumimoji="1"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902A399-AEA7-4FAB-A5C4-B48FD79732F8}"/>
              </a:ext>
            </a:extLst>
          </p:cNvPr>
          <p:cNvGrpSpPr/>
          <p:nvPr/>
        </p:nvGrpSpPr>
        <p:grpSpPr>
          <a:xfrm>
            <a:off x="642629" y="3490872"/>
            <a:ext cx="1822926" cy="1093755"/>
            <a:chOff x="4169" y="2162455"/>
            <a:chExt cx="1822926" cy="1093755"/>
          </a:xfrm>
        </p:grpSpPr>
        <p:sp>
          <p:nvSpPr>
            <p:cNvPr id="9" name="四角形: 角を丸くする 6">
              <a:extLst>
                <a:ext uri="{FF2B5EF4-FFF2-40B4-BE49-F238E27FC236}">
                  <a16:creationId xmlns:a16="http://schemas.microsoft.com/office/drawing/2014/main" id="{F0853936-7973-40C3-8EA2-9080A8C0ED0C}"/>
                </a:ext>
              </a:extLst>
            </p:cNvPr>
            <p:cNvSpPr/>
            <p:nvPr/>
          </p:nvSpPr>
          <p:spPr>
            <a:xfrm>
              <a:off x="4169" y="2162455"/>
              <a:ext cx="1822926" cy="1093755"/>
            </a:xfrm>
            <a:prstGeom prst="roundRect">
              <a:avLst>
                <a:gd name="adj" fmla="val 10000"/>
              </a:avLst>
            </a:prstGeom>
            <a:solidFill>
              <a:srgbClr val="82685D"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0" name="四角形: 角を丸くする 4">
              <a:extLst>
                <a:ext uri="{FF2B5EF4-FFF2-40B4-BE49-F238E27FC236}">
                  <a16:creationId xmlns:a16="http://schemas.microsoft.com/office/drawing/2014/main" id="{4636D3F1-065D-4C8A-B32E-B824C2AF7437}"/>
                </a:ext>
              </a:extLst>
            </p:cNvPr>
            <p:cNvSpPr txBox="1"/>
            <p:nvPr/>
          </p:nvSpPr>
          <p:spPr>
            <a:xfrm>
              <a:off x="36204" y="2194490"/>
              <a:ext cx="1758856" cy="102968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rPr>
                <a:t>CM</a:t>
              </a:r>
              <a:r>
                <a:rPr kumimoji="0" lang="ja-JP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rPr>
                <a:t>接触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922EB81-E8ED-4131-A29F-F61A57603541}"/>
              </a:ext>
            </a:extLst>
          </p:cNvPr>
          <p:cNvGrpSpPr/>
          <p:nvPr/>
        </p:nvGrpSpPr>
        <p:grpSpPr>
          <a:xfrm>
            <a:off x="2923423" y="3471364"/>
            <a:ext cx="2485343" cy="1093755"/>
            <a:chOff x="4169" y="2162455"/>
            <a:chExt cx="1822926" cy="1093755"/>
          </a:xfrm>
        </p:grpSpPr>
        <p:sp>
          <p:nvSpPr>
            <p:cNvPr id="12" name="四角形: 角を丸くする 21">
              <a:extLst>
                <a:ext uri="{FF2B5EF4-FFF2-40B4-BE49-F238E27FC236}">
                  <a16:creationId xmlns:a16="http://schemas.microsoft.com/office/drawing/2014/main" id="{C8319E44-90F9-4797-9017-4211EB04F131}"/>
                </a:ext>
              </a:extLst>
            </p:cNvPr>
            <p:cNvSpPr/>
            <p:nvPr/>
          </p:nvSpPr>
          <p:spPr>
            <a:xfrm>
              <a:off x="4169" y="2162455"/>
              <a:ext cx="1822926" cy="1093755"/>
            </a:xfrm>
            <a:prstGeom prst="roundRect">
              <a:avLst>
                <a:gd name="adj" fmla="val 10000"/>
              </a:avLst>
            </a:prstGeom>
            <a:solidFill>
              <a:srgbClr val="82685D"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</p:sp>
        <p:sp>
          <p:nvSpPr>
            <p:cNvPr id="13" name="四角形: 角を丸くする 4">
              <a:extLst>
                <a:ext uri="{FF2B5EF4-FFF2-40B4-BE49-F238E27FC236}">
                  <a16:creationId xmlns:a16="http://schemas.microsoft.com/office/drawing/2014/main" id="{7E1EE787-59FB-42FC-8B1C-8CD81D626534}"/>
                </a:ext>
              </a:extLst>
            </p:cNvPr>
            <p:cNvSpPr txBox="1"/>
            <p:nvPr/>
          </p:nvSpPr>
          <p:spPr>
            <a:xfrm>
              <a:off x="36204" y="2194490"/>
              <a:ext cx="1758856" cy="102968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rPr>
                <a:t>アニメファンの</a:t>
              </a:r>
              <a:endParaRPr kumimoji="0" lang="en-US" altLang="ja-JP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1" i="0" u="sng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rPr>
                <a:t>積極的視聴</a:t>
              </a:r>
            </a:p>
          </p:txBody>
        </p:sp>
      </p:grpSp>
      <p:sp>
        <p:nvSpPr>
          <p:cNvPr id="14" name="フリーフォーム 13"/>
          <p:cNvSpPr/>
          <p:nvPr/>
        </p:nvSpPr>
        <p:spPr>
          <a:xfrm rot="21599050">
            <a:off x="2524851" y="3792198"/>
            <a:ext cx="376671" cy="452085"/>
          </a:xfrm>
          <a:custGeom>
            <a:avLst/>
            <a:gdLst>
              <a:gd name="connsiteX0" fmla="*/ 0 w 376671"/>
              <a:gd name="connsiteY0" fmla="*/ 90417 h 452085"/>
              <a:gd name="connsiteX1" fmla="*/ 188336 w 376671"/>
              <a:gd name="connsiteY1" fmla="*/ 90417 h 452085"/>
              <a:gd name="connsiteX2" fmla="*/ 188336 w 376671"/>
              <a:gd name="connsiteY2" fmla="*/ 0 h 452085"/>
              <a:gd name="connsiteX3" fmla="*/ 376671 w 376671"/>
              <a:gd name="connsiteY3" fmla="*/ 226043 h 452085"/>
              <a:gd name="connsiteX4" fmla="*/ 188336 w 376671"/>
              <a:gd name="connsiteY4" fmla="*/ 452085 h 452085"/>
              <a:gd name="connsiteX5" fmla="*/ 188336 w 376671"/>
              <a:gd name="connsiteY5" fmla="*/ 361668 h 452085"/>
              <a:gd name="connsiteX6" fmla="*/ 0 w 376671"/>
              <a:gd name="connsiteY6" fmla="*/ 361668 h 452085"/>
              <a:gd name="connsiteX7" fmla="*/ 0 w 376671"/>
              <a:gd name="connsiteY7" fmla="*/ 90417 h 452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671" h="452085">
                <a:moveTo>
                  <a:pt x="0" y="90417"/>
                </a:moveTo>
                <a:lnTo>
                  <a:pt x="188336" y="90417"/>
                </a:lnTo>
                <a:lnTo>
                  <a:pt x="188336" y="0"/>
                </a:lnTo>
                <a:lnTo>
                  <a:pt x="376671" y="226043"/>
                </a:lnTo>
                <a:lnTo>
                  <a:pt x="188336" y="452085"/>
                </a:lnTo>
                <a:lnTo>
                  <a:pt x="188336" y="361668"/>
                </a:lnTo>
                <a:lnTo>
                  <a:pt x="0" y="361668"/>
                </a:lnTo>
                <a:lnTo>
                  <a:pt x="0" y="90417"/>
                </a:lnTo>
                <a:close/>
              </a:path>
            </a:pathLst>
          </a:custGeom>
          <a:solidFill>
            <a:srgbClr val="82685D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-1" tIns="90417" rIns="113001" bIns="90416" numCol="1" spcCol="1270" anchor="ctr" anchorCtr="0">
            <a:noAutofit/>
          </a:bodyPr>
          <a:lstStyle/>
          <a:p>
            <a:pPr marL="0" marR="0" lvl="0" indent="0" algn="ctr" defTabSz="8890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フリーフォーム 14"/>
          <p:cNvSpPr/>
          <p:nvPr/>
        </p:nvSpPr>
        <p:spPr>
          <a:xfrm rot="21599050">
            <a:off x="4013573" y="5002068"/>
            <a:ext cx="1646449" cy="639023"/>
          </a:xfrm>
          <a:custGeom>
            <a:avLst/>
            <a:gdLst>
              <a:gd name="connsiteX0" fmla="*/ 0 w 376671"/>
              <a:gd name="connsiteY0" fmla="*/ 90417 h 452085"/>
              <a:gd name="connsiteX1" fmla="*/ 188336 w 376671"/>
              <a:gd name="connsiteY1" fmla="*/ 90417 h 452085"/>
              <a:gd name="connsiteX2" fmla="*/ 188336 w 376671"/>
              <a:gd name="connsiteY2" fmla="*/ 0 h 452085"/>
              <a:gd name="connsiteX3" fmla="*/ 376671 w 376671"/>
              <a:gd name="connsiteY3" fmla="*/ 226043 h 452085"/>
              <a:gd name="connsiteX4" fmla="*/ 188336 w 376671"/>
              <a:gd name="connsiteY4" fmla="*/ 452085 h 452085"/>
              <a:gd name="connsiteX5" fmla="*/ 188336 w 376671"/>
              <a:gd name="connsiteY5" fmla="*/ 361668 h 452085"/>
              <a:gd name="connsiteX6" fmla="*/ 0 w 376671"/>
              <a:gd name="connsiteY6" fmla="*/ 361668 h 452085"/>
              <a:gd name="connsiteX7" fmla="*/ 0 w 376671"/>
              <a:gd name="connsiteY7" fmla="*/ 90417 h 452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671" h="452085">
                <a:moveTo>
                  <a:pt x="0" y="90417"/>
                </a:moveTo>
                <a:lnTo>
                  <a:pt x="188336" y="90417"/>
                </a:lnTo>
                <a:lnTo>
                  <a:pt x="188336" y="0"/>
                </a:lnTo>
                <a:lnTo>
                  <a:pt x="376671" y="226043"/>
                </a:lnTo>
                <a:lnTo>
                  <a:pt x="188336" y="452085"/>
                </a:lnTo>
                <a:lnTo>
                  <a:pt x="188336" y="361668"/>
                </a:lnTo>
                <a:lnTo>
                  <a:pt x="0" y="361668"/>
                </a:lnTo>
                <a:lnTo>
                  <a:pt x="0" y="90417"/>
                </a:lnTo>
                <a:close/>
              </a:path>
            </a:pathLst>
          </a:custGeom>
          <a:solidFill>
            <a:srgbClr val="82685D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-1" tIns="90417" rIns="113001" bIns="90416" numCol="1" spcCol="1270" anchor="ctr" anchorCtr="0">
            <a:noAutofit/>
          </a:bodyPr>
          <a:lstStyle/>
          <a:p>
            <a:pPr marL="0" marR="0" lvl="0" indent="0" algn="ctr" defTabSz="8890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-18853" y="2765226"/>
            <a:ext cx="37144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2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【</a:t>
            </a:r>
            <a:r>
              <a:rPr kumimoji="0" lang="ja-JP" altLang="en-US" sz="32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マニアック</a:t>
            </a:r>
            <a:r>
              <a:rPr kumimoji="0" lang="en-US" altLang="ja-JP" sz="32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CM】</a:t>
            </a:r>
            <a:endParaRPr kumimoji="0" lang="ja-JP" altLang="en-US" sz="3200" b="0" i="0" u="none" strike="noStrike" kern="0" cap="none" spc="0" normalizeH="0" baseline="0" noProof="0" dirty="0">
              <a:ln w="0"/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-22163" y="1041872"/>
            <a:ext cx="330411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2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【</a:t>
            </a:r>
            <a:r>
              <a:rPr kumimoji="0" lang="ja-JP" altLang="en-US" sz="32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一般的な</a:t>
            </a:r>
            <a:r>
              <a:rPr kumimoji="0" lang="en-US" altLang="ja-JP" sz="32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CM】</a:t>
            </a:r>
            <a:endParaRPr kumimoji="0" lang="ja-JP" altLang="en-US" sz="3200" b="0" i="0" u="none" strike="noStrike" kern="0" cap="none" spc="0" normalizeH="0" baseline="0" noProof="0" dirty="0">
              <a:ln w="0"/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8" name="星 16 17"/>
          <p:cNvSpPr/>
          <p:nvPr/>
        </p:nvSpPr>
        <p:spPr>
          <a:xfrm rot="21371562">
            <a:off x="712248" y="4869736"/>
            <a:ext cx="3472313" cy="1247431"/>
          </a:xfrm>
          <a:prstGeom prst="star16">
            <a:avLst/>
          </a:prstGeom>
          <a:solidFill>
            <a:srgbClr val="EC7016">
              <a:alpha val="50000"/>
            </a:srgbClr>
          </a:solidFill>
          <a:ln>
            <a:noFill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9" name="正方形/長方形 18"/>
          <p:cNvSpPr/>
          <p:nvPr/>
        </p:nvSpPr>
        <p:spPr>
          <a:xfrm rot="21371562">
            <a:off x="1084089" y="5124356"/>
            <a:ext cx="27286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000" b="1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</a:rPr>
              <a:t>行動に影響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6003635" y="2568753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5400" b="0" i="0" u="none" strike="noStrike" kern="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099B0153-E640-45D3-9819-56733284D789}"/>
              </a:ext>
            </a:extLst>
          </p:cNvPr>
          <p:cNvGrpSpPr/>
          <p:nvPr/>
        </p:nvGrpSpPr>
        <p:grpSpPr>
          <a:xfrm>
            <a:off x="628284" y="1671471"/>
            <a:ext cx="7422658" cy="1095042"/>
            <a:chOff x="949491" y="2338840"/>
            <a:chExt cx="5547622" cy="1095042"/>
          </a:xfrm>
        </p:grpSpPr>
        <p:sp>
          <p:nvSpPr>
            <p:cNvPr id="22" name="フリーフォーム 12">
              <a:extLst>
                <a:ext uri="{FF2B5EF4-FFF2-40B4-BE49-F238E27FC236}">
                  <a16:creationId xmlns:a16="http://schemas.microsoft.com/office/drawing/2014/main" id="{22AEEDEC-B17C-4E81-8D6F-2121E7755FF2}"/>
                </a:ext>
              </a:extLst>
            </p:cNvPr>
            <p:cNvSpPr/>
            <p:nvPr/>
          </p:nvSpPr>
          <p:spPr>
            <a:xfrm>
              <a:off x="949491" y="2338840"/>
              <a:ext cx="1822926" cy="1093755"/>
            </a:xfrm>
            <a:custGeom>
              <a:avLst/>
              <a:gdLst>
                <a:gd name="connsiteX0" fmla="*/ 0 w 1822926"/>
                <a:gd name="connsiteY0" fmla="*/ 109376 h 1093755"/>
                <a:gd name="connsiteX1" fmla="*/ 109376 w 1822926"/>
                <a:gd name="connsiteY1" fmla="*/ 0 h 1093755"/>
                <a:gd name="connsiteX2" fmla="*/ 1713551 w 1822926"/>
                <a:gd name="connsiteY2" fmla="*/ 0 h 1093755"/>
                <a:gd name="connsiteX3" fmla="*/ 1822927 w 1822926"/>
                <a:gd name="connsiteY3" fmla="*/ 109376 h 1093755"/>
                <a:gd name="connsiteX4" fmla="*/ 1822926 w 1822926"/>
                <a:gd name="connsiteY4" fmla="*/ 984380 h 1093755"/>
                <a:gd name="connsiteX5" fmla="*/ 1713550 w 1822926"/>
                <a:gd name="connsiteY5" fmla="*/ 1093756 h 1093755"/>
                <a:gd name="connsiteX6" fmla="*/ 109376 w 1822926"/>
                <a:gd name="connsiteY6" fmla="*/ 1093755 h 1093755"/>
                <a:gd name="connsiteX7" fmla="*/ 0 w 1822926"/>
                <a:gd name="connsiteY7" fmla="*/ 984379 h 1093755"/>
                <a:gd name="connsiteX8" fmla="*/ 0 w 1822926"/>
                <a:gd name="connsiteY8" fmla="*/ 109376 h 109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2926" h="1093755">
                  <a:moveTo>
                    <a:pt x="0" y="109376"/>
                  </a:moveTo>
                  <a:cubicBezTo>
                    <a:pt x="0" y="48969"/>
                    <a:pt x="48969" y="0"/>
                    <a:pt x="109376" y="0"/>
                  </a:cubicBezTo>
                  <a:lnTo>
                    <a:pt x="1713551" y="0"/>
                  </a:lnTo>
                  <a:cubicBezTo>
                    <a:pt x="1773958" y="0"/>
                    <a:pt x="1822927" y="48969"/>
                    <a:pt x="1822927" y="109376"/>
                  </a:cubicBezTo>
                  <a:cubicBezTo>
                    <a:pt x="1822927" y="401044"/>
                    <a:pt x="1822926" y="692712"/>
                    <a:pt x="1822926" y="984380"/>
                  </a:cubicBezTo>
                  <a:cubicBezTo>
                    <a:pt x="1822926" y="1044787"/>
                    <a:pt x="1773957" y="1093756"/>
                    <a:pt x="1713550" y="1093756"/>
                  </a:cubicBezTo>
                  <a:lnTo>
                    <a:pt x="109376" y="1093755"/>
                  </a:lnTo>
                  <a:cubicBezTo>
                    <a:pt x="48969" y="1093755"/>
                    <a:pt x="0" y="1044786"/>
                    <a:pt x="0" y="984379"/>
                  </a:cubicBezTo>
                  <a:lnTo>
                    <a:pt x="0" y="109376"/>
                  </a:lnTo>
                  <a:close/>
                </a:path>
              </a:pathLst>
            </a:custGeom>
            <a:solidFill>
              <a:srgbClr val="82685D"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spcFirstLastPara="0" vert="horz" wrap="square" lIns="123475" tIns="123475" rIns="123475" bIns="123475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rPr>
                <a:t>CM</a:t>
              </a:r>
              <a:r>
                <a:rPr kumimoji="0" lang="ja-JP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rPr>
                <a:t>接触</a:t>
              </a:r>
            </a:p>
          </p:txBody>
        </p:sp>
        <p:sp>
          <p:nvSpPr>
            <p:cNvPr id="23" name="フリーフォーム 13">
              <a:extLst>
                <a:ext uri="{FF2B5EF4-FFF2-40B4-BE49-F238E27FC236}">
                  <a16:creationId xmlns:a16="http://schemas.microsoft.com/office/drawing/2014/main" id="{161C564F-2563-4757-BC43-3FCC407ADD9F}"/>
                </a:ext>
              </a:extLst>
            </p:cNvPr>
            <p:cNvSpPr/>
            <p:nvPr/>
          </p:nvSpPr>
          <p:spPr>
            <a:xfrm>
              <a:off x="3207708" y="2575554"/>
              <a:ext cx="1031188" cy="636162"/>
            </a:xfrm>
            <a:custGeom>
              <a:avLst/>
              <a:gdLst>
                <a:gd name="connsiteX0" fmla="*/ 0 w 386460"/>
                <a:gd name="connsiteY0" fmla="*/ 90417 h 452085"/>
                <a:gd name="connsiteX1" fmla="*/ 193230 w 386460"/>
                <a:gd name="connsiteY1" fmla="*/ 90417 h 452085"/>
                <a:gd name="connsiteX2" fmla="*/ 193230 w 386460"/>
                <a:gd name="connsiteY2" fmla="*/ 0 h 452085"/>
                <a:gd name="connsiteX3" fmla="*/ 386460 w 386460"/>
                <a:gd name="connsiteY3" fmla="*/ 226043 h 452085"/>
                <a:gd name="connsiteX4" fmla="*/ 193230 w 386460"/>
                <a:gd name="connsiteY4" fmla="*/ 452085 h 452085"/>
                <a:gd name="connsiteX5" fmla="*/ 193230 w 386460"/>
                <a:gd name="connsiteY5" fmla="*/ 361668 h 452085"/>
                <a:gd name="connsiteX6" fmla="*/ 0 w 386460"/>
                <a:gd name="connsiteY6" fmla="*/ 361668 h 452085"/>
                <a:gd name="connsiteX7" fmla="*/ 0 w 386460"/>
                <a:gd name="connsiteY7" fmla="*/ 90417 h 452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6460" h="452085">
                  <a:moveTo>
                    <a:pt x="0" y="90417"/>
                  </a:moveTo>
                  <a:lnTo>
                    <a:pt x="193230" y="90417"/>
                  </a:lnTo>
                  <a:lnTo>
                    <a:pt x="193230" y="0"/>
                  </a:lnTo>
                  <a:lnTo>
                    <a:pt x="386460" y="226043"/>
                  </a:lnTo>
                  <a:lnTo>
                    <a:pt x="193230" y="452085"/>
                  </a:lnTo>
                  <a:lnTo>
                    <a:pt x="193230" y="361668"/>
                  </a:lnTo>
                  <a:lnTo>
                    <a:pt x="0" y="361668"/>
                  </a:lnTo>
                  <a:lnTo>
                    <a:pt x="0" y="90417"/>
                  </a:lnTo>
                  <a:close/>
                </a:path>
              </a:pathLst>
            </a:custGeom>
            <a:solidFill>
              <a:srgbClr val="82685D">
                <a:tint val="60000"/>
                <a:hueOff val="0"/>
                <a:satOff val="0"/>
                <a:lumOff val="0"/>
                <a:alphaOff val="0"/>
              </a:srgbClr>
            </a:solidFill>
            <a:ln>
              <a:noFill/>
            </a:ln>
            <a:effectLst/>
          </p:spPr>
          <p:txBody>
            <a:bodyPr spcFirstLastPara="0" vert="horz" wrap="square" lIns="0" tIns="90417" rIns="115938" bIns="90417" numCol="1" spcCol="1270" anchor="ctr" anchorCtr="0">
              <a:noAutofit/>
            </a:bodyPr>
            <a:lstStyle/>
            <a:p>
              <a:pPr marL="0" marR="0" lvl="0" indent="0" algn="ctr" defTabSz="5778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" name="フリーフォーム 14">
              <a:extLst>
                <a:ext uri="{FF2B5EF4-FFF2-40B4-BE49-F238E27FC236}">
                  <a16:creationId xmlns:a16="http://schemas.microsoft.com/office/drawing/2014/main" id="{529D4AB9-4D93-40E2-B4DC-DEA6702401FC}"/>
                </a:ext>
              </a:extLst>
            </p:cNvPr>
            <p:cNvSpPr/>
            <p:nvPr/>
          </p:nvSpPr>
          <p:spPr>
            <a:xfrm>
              <a:off x="4674187" y="2340127"/>
              <a:ext cx="1822926" cy="1093755"/>
            </a:xfrm>
            <a:custGeom>
              <a:avLst/>
              <a:gdLst>
                <a:gd name="connsiteX0" fmla="*/ 0 w 1822926"/>
                <a:gd name="connsiteY0" fmla="*/ 109376 h 1093755"/>
                <a:gd name="connsiteX1" fmla="*/ 109376 w 1822926"/>
                <a:gd name="connsiteY1" fmla="*/ 0 h 1093755"/>
                <a:gd name="connsiteX2" fmla="*/ 1713551 w 1822926"/>
                <a:gd name="connsiteY2" fmla="*/ 0 h 1093755"/>
                <a:gd name="connsiteX3" fmla="*/ 1822927 w 1822926"/>
                <a:gd name="connsiteY3" fmla="*/ 109376 h 1093755"/>
                <a:gd name="connsiteX4" fmla="*/ 1822926 w 1822926"/>
                <a:gd name="connsiteY4" fmla="*/ 984380 h 1093755"/>
                <a:gd name="connsiteX5" fmla="*/ 1713550 w 1822926"/>
                <a:gd name="connsiteY5" fmla="*/ 1093756 h 1093755"/>
                <a:gd name="connsiteX6" fmla="*/ 109376 w 1822926"/>
                <a:gd name="connsiteY6" fmla="*/ 1093755 h 1093755"/>
                <a:gd name="connsiteX7" fmla="*/ 0 w 1822926"/>
                <a:gd name="connsiteY7" fmla="*/ 984379 h 1093755"/>
                <a:gd name="connsiteX8" fmla="*/ 0 w 1822926"/>
                <a:gd name="connsiteY8" fmla="*/ 109376 h 109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2926" h="1093755">
                  <a:moveTo>
                    <a:pt x="0" y="109376"/>
                  </a:moveTo>
                  <a:cubicBezTo>
                    <a:pt x="0" y="48969"/>
                    <a:pt x="48969" y="0"/>
                    <a:pt x="109376" y="0"/>
                  </a:cubicBezTo>
                  <a:lnTo>
                    <a:pt x="1713551" y="0"/>
                  </a:lnTo>
                  <a:cubicBezTo>
                    <a:pt x="1773958" y="0"/>
                    <a:pt x="1822927" y="48969"/>
                    <a:pt x="1822927" y="109376"/>
                  </a:cubicBezTo>
                  <a:cubicBezTo>
                    <a:pt x="1822927" y="401044"/>
                    <a:pt x="1822926" y="692712"/>
                    <a:pt x="1822926" y="984380"/>
                  </a:cubicBezTo>
                  <a:cubicBezTo>
                    <a:pt x="1822926" y="1044787"/>
                    <a:pt x="1773957" y="1093756"/>
                    <a:pt x="1713550" y="1093756"/>
                  </a:cubicBezTo>
                  <a:lnTo>
                    <a:pt x="109376" y="1093755"/>
                  </a:lnTo>
                  <a:cubicBezTo>
                    <a:pt x="48969" y="1093755"/>
                    <a:pt x="0" y="1044786"/>
                    <a:pt x="0" y="984379"/>
                  </a:cubicBezTo>
                  <a:lnTo>
                    <a:pt x="0" y="109376"/>
                  </a:lnTo>
                  <a:close/>
                </a:path>
              </a:pathLst>
            </a:custGeom>
            <a:solidFill>
              <a:srgbClr val="82685D">
                <a:hueOff val="0"/>
                <a:satOff val="0"/>
                <a:lumOff val="0"/>
                <a:alphaOff val="0"/>
              </a:srgbClr>
            </a:solidFill>
            <a:ln w="15875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txBody>
            <a:bodyPr spcFirstLastPara="0" vert="horz" wrap="square" lIns="123475" tIns="123475" rIns="123475" bIns="123475" numCol="1" spcCol="1270" anchor="ctr" anchorCtr="0">
              <a:noAutofit/>
            </a:bodyPr>
            <a:lstStyle/>
            <a:p>
              <a:pPr marL="0" marR="0" lvl="0" indent="0" algn="ctr" defTabSz="10668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rPr>
                <a:t>低関与学習</a:t>
              </a:r>
            </a:p>
          </p:txBody>
        </p:sp>
      </p:grpSp>
      <p:sp>
        <p:nvSpPr>
          <p:cNvPr id="25" name="スライド番号プレースホルダー 1"/>
          <p:cNvSpPr txBox="1">
            <a:spLocks/>
          </p:cNvSpPr>
          <p:nvPr/>
        </p:nvSpPr>
        <p:spPr>
          <a:xfrm>
            <a:off x="9900458" y="6061203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0E071217-4FA2-4635-970C-40E20A3B3D55}"/>
              </a:ext>
            </a:extLst>
          </p:cNvPr>
          <p:cNvGrpSpPr/>
          <p:nvPr/>
        </p:nvGrpSpPr>
        <p:grpSpPr>
          <a:xfrm>
            <a:off x="5454155" y="3207561"/>
            <a:ext cx="2897871" cy="2980121"/>
            <a:chOff x="6551608" y="2954741"/>
            <a:chExt cx="2897871" cy="2980121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BAD0C468-8720-4C64-A632-87A1292CA462}"/>
                </a:ext>
              </a:extLst>
            </p:cNvPr>
            <p:cNvGrpSpPr/>
            <p:nvPr/>
          </p:nvGrpSpPr>
          <p:grpSpPr>
            <a:xfrm>
              <a:off x="7159880" y="4725739"/>
              <a:ext cx="1586051" cy="1045082"/>
              <a:chOff x="4169" y="2162455"/>
              <a:chExt cx="1822926" cy="1093755"/>
            </a:xfrm>
          </p:grpSpPr>
          <p:sp>
            <p:nvSpPr>
              <p:cNvPr id="33" name="四角形: 角を丸くする 9">
                <a:extLst>
                  <a:ext uri="{FF2B5EF4-FFF2-40B4-BE49-F238E27FC236}">
                    <a16:creationId xmlns:a16="http://schemas.microsoft.com/office/drawing/2014/main" id="{62DD7A3F-EF60-4364-BEF3-E1EF2FF401E7}"/>
                  </a:ext>
                </a:extLst>
              </p:cNvPr>
              <p:cNvSpPr/>
              <p:nvPr/>
            </p:nvSpPr>
            <p:spPr>
              <a:xfrm>
                <a:off x="4169" y="2162455"/>
                <a:ext cx="1822926" cy="1093755"/>
              </a:xfrm>
              <a:prstGeom prst="roundRect">
                <a:avLst>
                  <a:gd name="adj" fmla="val 10000"/>
                </a:avLst>
              </a:prstGeom>
              <a:solidFill>
                <a:srgbClr val="82685D">
                  <a:hueOff val="0"/>
                  <a:satOff val="0"/>
                  <a:lumOff val="0"/>
                  <a:alphaOff val="0"/>
                </a:srgbClr>
              </a:solidFill>
              <a:ln w="15875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</a:ln>
              <a:effectLst/>
            </p:spPr>
          </p:sp>
          <p:sp>
            <p:nvSpPr>
              <p:cNvPr id="34" name="四角形: 角を丸くする 4">
                <a:extLst>
                  <a:ext uri="{FF2B5EF4-FFF2-40B4-BE49-F238E27FC236}">
                    <a16:creationId xmlns:a16="http://schemas.microsoft.com/office/drawing/2014/main" id="{6305C5AC-69DF-4F10-B105-30E8CA05076C}"/>
                  </a:ext>
                </a:extLst>
              </p:cNvPr>
              <p:cNvSpPr txBox="1"/>
              <p:nvPr/>
            </p:nvSpPr>
            <p:spPr>
              <a:xfrm>
                <a:off x="36204" y="2194490"/>
                <a:ext cx="1758856" cy="102968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91440" tIns="91440" rIns="91440" bIns="91440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ea"/>
                  </a:rPr>
                  <a:t>つぶやき</a:t>
                </a:r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E4182625-DC34-42D7-929D-AA5AAB1F9EA9}"/>
                </a:ext>
              </a:extLst>
            </p:cNvPr>
            <p:cNvGrpSpPr/>
            <p:nvPr/>
          </p:nvGrpSpPr>
          <p:grpSpPr>
            <a:xfrm>
              <a:off x="7166520" y="3539563"/>
              <a:ext cx="1586052" cy="1045082"/>
              <a:chOff x="4169" y="2162455"/>
              <a:chExt cx="1822926" cy="1093755"/>
            </a:xfrm>
          </p:grpSpPr>
          <p:sp>
            <p:nvSpPr>
              <p:cNvPr id="31" name="四角形: 角を丸くする 15">
                <a:extLst>
                  <a:ext uri="{FF2B5EF4-FFF2-40B4-BE49-F238E27FC236}">
                    <a16:creationId xmlns:a16="http://schemas.microsoft.com/office/drawing/2014/main" id="{7F934CD4-E27E-4934-A25D-2F5BCE632BF8}"/>
                  </a:ext>
                </a:extLst>
              </p:cNvPr>
              <p:cNvSpPr/>
              <p:nvPr/>
            </p:nvSpPr>
            <p:spPr>
              <a:xfrm>
                <a:off x="4169" y="2162455"/>
                <a:ext cx="1822926" cy="1093755"/>
              </a:xfrm>
              <a:prstGeom prst="roundRect">
                <a:avLst>
                  <a:gd name="adj" fmla="val 10000"/>
                </a:avLst>
              </a:prstGeom>
              <a:solidFill>
                <a:srgbClr val="82685D">
                  <a:hueOff val="0"/>
                  <a:satOff val="0"/>
                  <a:lumOff val="0"/>
                  <a:alphaOff val="0"/>
                </a:srgbClr>
              </a:solidFill>
              <a:ln w="15875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</a:ln>
              <a:effectLst/>
            </p:spPr>
          </p:sp>
          <p:sp>
            <p:nvSpPr>
              <p:cNvPr id="32" name="四角形: 角を丸くする 4">
                <a:extLst>
                  <a:ext uri="{FF2B5EF4-FFF2-40B4-BE49-F238E27FC236}">
                    <a16:creationId xmlns:a16="http://schemas.microsoft.com/office/drawing/2014/main" id="{BE4882F7-5304-436A-B847-A00099E5C055}"/>
                  </a:ext>
                </a:extLst>
              </p:cNvPr>
              <p:cNvSpPr txBox="1"/>
              <p:nvPr/>
            </p:nvSpPr>
            <p:spPr>
              <a:xfrm>
                <a:off x="36204" y="2194490"/>
                <a:ext cx="1758856" cy="102968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square" lIns="91440" tIns="91440" rIns="91440" bIns="91440" numCol="1" spcCol="1270" anchor="ctr" anchorCtr="0">
                <a:noAutofit/>
              </a:bodyPr>
              <a:lstStyle/>
              <a:p>
                <a:pPr marL="0" marR="0" lvl="0" indent="0" algn="ctr" defTabSz="10668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+mn-ea"/>
                  </a:rPr>
                  <a:t>共有</a:t>
                </a:r>
              </a:p>
            </p:txBody>
          </p:sp>
        </p:grpSp>
        <p:sp>
          <p:nvSpPr>
            <p:cNvPr id="29" name="角丸四角形 44">
              <a:extLst>
                <a:ext uri="{FF2B5EF4-FFF2-40B4-BE49-F238E27FC236}">
                  <a16:creationId xmlns:a16="http://schemas.microsoft.com/office/drawing/2014/main" id="{E9D88580-84E9-4C57-BD06-B4D477626C63}"/>
                </a:ext>
              </a:extLst>
            </p:cNvPr>
            <p:cNvSpPr/>
            <p:nvPr/>
          </p:nvSpPr>
          <p:spPr>
            <a:xfrm>
              <a:off x="6931925" y="3396935"/>
              <a:ext cx="2028591" cy="2537927"/>
            </a:xfrm>
            <a:prstGeom prst="roundRect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9D5444CB-D00A-4662-888B-3B98B94CB0C4}"/>
                </a:ext>
              </a:extLst>
            </p:cNvPr>
            <p:cNvSpPr/>
            <p:nvPr/>
          </p:nvSpPr>
          <p:spPr>
            <a:xfrm>
              <a:off x="6551608" y="2954741"/>
              <a:ext cx="2897871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1" i="0" u="none" strike="noStrike" kern="0" cap="none" spc="0" normalizeH="0" baseline="0" noProof="0" dirty="0">
                  <a:ln w="0"/>
                  <a:solidFill>
                    <a:srgbClr val="C00000"/>
                  </a:solidFill>
                  <a:effectLst/>
                  <a:uLnTx/>
                  <a:uFillTx/>
                  <a:latin typeface="+mn-ea"/>
                </a:rPr>
                <a:t>エンゲージメント</a:t>
              </a:r>
            </a:p>
          </p:txBody>
        </p:sp>
      </p:grp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1A71F5A-D75F-47B1-AE2C-EAFA73C0079D}"/>
              </a:ext>
            </a:extLst>
          </p:cNvPr>
          <p:cNvSpPr/>
          <p:nvPr/>
        </p:nvSpPr>
        <p:spPr>
          <a:xfrm>
            <a:off x="10521271" y="4523376"/>
            <a:ext cx="147313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6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</a:rPr>
              <a:t>拡散</a:t>
            </a:r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285C1D3E-D90C-445B-8F15-E23C523475A4}"/>
              </a:ext>
            </a:extLst>
          </p:cNvPr>
          <p:cNvSpPr/>
          <p:nvPr/>
        </p:nvSpPr>
        <p:spPr>
          <a:xfrm>
            <a:off x="10408666" y="4073316"/>
            <a:ext cx="1646628" cy="1623227"/>
          </a:xfrm>
          <a:prstGeom prst="ellipse">
            <a:avLst/>
          </a:prstGeom>
          <a:noFill/>
          <a:ln w="57150" cap="flat" cmpd="sng" algn="ctr">
            <a:solidFill>
              <a:srgbClr val="EC701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7" name="フリーフォーム 45">
            <a:extLst>
              <a:ext uri="{FF2B5EF4-FFF2-40B4-BE49-F238E27FC236}">
                <a16:creationId xmlns:a16="http://schemas.microsoft.com/office/drawing/2014/main" id="{03F9A857-3E75-480C-BC49-D9F6FC39EFFD}"/>
              </a:ext>
            </a:extLst>
          </p:cNvPr>
          <p:cNvSpPr/>
          <p:nvPr/>
        </p:nvSpPr>
        <p:spPr>
          <a:xfrm>
            <a:off x="7987473" y="4348684"/>
            <a:ext cx="2593152" cy="1093754"/>
          </a:xfrm>
          <a:custGeom>
            <a:avLst/>
            <a:gdLst>
              <a:gd name="connsiteX0" fmla="*/ 0 w 376671"/>
              <a:gd name="connsiteY0" fmla="*/ 90417 h 452085"/>
              <a:gd name="connsiteX1" fmla="*/ 188336 w 376671"/>
              <a:gd name="connsiteY1" fmla="*/ 90417 h 452085"/>
              <a:gd name="connsiteX2" fmla="*/ 188336 w 376671"/>
              <a:gd name="connsiteY2" fmla="*/ 0 h 452085"/>
              <a:gd name="connsiteX3" fmla="*/ 376671 w 376671"/>
              <a:gd name="connsiteY3" fmla="*/ 226043 h 452085"/>
              <a:gd name="connsiteX4" fmla="*/ 188336 w 376671"/>
              <a:gd name="connsiteY4" fmla="*/ 452085 h 452085"/>
              <a:gd name="connsiteX5" fmla="*/ 188336 w 376671"/>
              <a:gd name="connsiteY5" fmla="*/ 361668 h 452085"/>
              <a:gd name="connsiteX6" fmla="*/ 0 w 376671"/>
              <a:gd name="connsiteY6" fmla="*/ 361668 h 452085"/>
              <a:gd name="connsiteX7" fmla="*/ 0 w 376671"/>
              <a:gd name="connsiteY7" fmla="*/ 90417 h 452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6671" h="452085">
                <a:moveTo>
                  <a:pt x="0" y="90417"/>
                </a:moveTo>
                <a:lnTo>
                  <a:pt x="188336" y="90417"/>
                </a:lnTo>
                <a:lnTo>
                  <a:pt x="188336" y="0"/>
                </a:lnTo>
                <a:lnTo>
                  <a:pt x="376671" y="226043"/>
                </a:lnTo>
                <a:lnTo>
                  <a:pt x="188336" y="452085"/>
                </a:lnTo>
                <a:lnTo>
                  <a:pt x="188336" y="361668"/>
                </a:lnTo>
                <a:lnTo>
                  <a:pt x="0" y="361668"/>
                </a:lnTo>
                <a:lnTo>
                  <a:pt x="0" y="90417"/>
                </a:lnTo>
                <a:close/>
              </a:path>
            </a:pathLst>
          </a:custGeom>
          <a:solidFill>
            <a:srgbClr val="82685D">
              <a:tint val="60000"/>
              <a:hueOff val="0"/>
              <a:satOff val="0"/>
              <a:lumOff val="0"/>
              <a:alphaOff val="0"/>
            </a:srgbClr>
          </a:solidFill>
          <a:ln>
            <a:noFill/>
          </a:ln>
          <a:effectLst/>
        </p:spPr>
        <p:txBody>
          <a:bodyPr spcFirstLastPara="0" vert="horz" wrap="square" lIns="-1" tIns="90417" rIns="113001" bIns="90416" numCol="1" spcCol="1270" anchor="ctr" anchorCtr="0">
            <a:noAutofit/>
          </a:bodyPr>
          <a:lstStyle/>
          <a:p>
            <a:pPr marL="0" marR="0" lvl="0" indent="0" algn="ctr" defTabSz="8890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AF368F07-2A0F-4222-9B91-A93B24195E95}"/>
              </a:ext>
            </a:extLst>
          </p:cNvPr>
          <p:cNvSpPr/>
          <p:nvPr/>
        </p:nvSpPr>
        <p:spPr>
          <a:xfrm>
            <a:off x="7894164" y="4635747"/>
            <a:ext cx="21500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</a:rPr>
              <a:t>他人への影響</a:t>
            </a:r>
          </a:p>
        </p:txBody>
      </p:sp>
      <p:sp>
        <p:nvSpPr>
          <p:cNvPr id="39" name="減算記号 46">
            <a:extLst>
              <a:ext uri="{FF2B5EF4-FFF2-40B4-BE49-F238E27FC236}">
                <a16:creationId xmlns:a16="http://schemas.microsoft.com/office/drawing/2014/main" id="{AE5FD709-4E22-4128-87C6-8C6BFCA26BE4}"/>
              </a:ext>
            </a:extLst>
          </p:cNvPr>
          <p:cNvSpPr/>
          <p:nvPr/>
        </p:nvSpPr>
        <p:spPr>
          <a:xfrm rot="5400000">
            <a:off x="3676967" y="4496017"/>
            <a:ext cx="1053060" cy="1166211"/>
          </a:xfrm>
          <a:prstGeom prst="mathMinus">
            <a:avLst>
              <a:gd name="adj1" fmla="val 33757"/>
            </a:avLst>
          </a:prstGeom>
          <a:solidFill>
            <a:srgbClr val="C1B9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116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7C4AD08-76B9-4147-A59B-CC6DED66C21F}"/>
              </a:ext>
            </a:extLst>
          </p:cNvPr>
          <p:cNvSpPr/>
          <p:nvPr/>
        </p:nvSpPr>
        <p:spPr>
          <a:xfrm>
            <a:off x="896642" y="2439596"/>
            <a:ext cx="104114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一般的なＣＭは消費者の心理への影響を想定しているが、</a:t>
            </a:r>
            <a:endParaRPr kumimoji="0" lang="en-US" altLang="ja-JP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マニアックＣＭはアニメファンの</a:t>
            </a:r>
            <a:r>
              <a:rPr kumimoji="0" lang="ja-JP" altLang="en-US" sz="3200" b="1" i="0" u="sng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行動へ</a:t>
            </a:r>
            <a:r>
              <a:rPr kumimoji="0" lang="ja-JP" altLang="en-US" sz="3200" b="1" u="sng" kern="0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の影響</a:t>
            </a: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があるのではないか。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785092" y="1955411"/>
            <a:ext cx="10778836" cy="2290617"/>
          </a:xfrm>
          <a:prstGeom prst="rect">
            <a:avLst/>
          </a:prstGeom>
          <a:noFill/>
          <a:ln w="38100" cap="flat" cmpd="sng" algn="ctr">
            <a:solidFill>
              <a:srgbClr val="E6482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FC25B5DA-F7AD-4B8E-B352-1EBA3EFC6E7C}"/>
              </a:ext>
            </a:extLst>
          </p:cNvPr>
          <p:cNvSpPr txBox="1">
            <a:spLocks/>
          </p:cNvSpPr>
          <p:nvPr/>
        </p:nvSpPr>
        <p:spPr>
          <a:xfrm>
            <a:off x="1069362" y="1285110"/>
            <a:ext cx="2438399" cy="1215446"/>
          </a:xfrm>
          <a:prstGeom prst="rect">
            <a:avLst/>
          </a:prstGeom>
          <a:solidFill>
            <a:sysClr val="window" lastClr="FFFFFF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問題意識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219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701963" y="1947970"/>
            <a:ext cx="10863894" cy="2290618"/>
          </a:xfrm>
          <a:prstGeom prst="rect">
            <a:avLst/>
          </a:prstGeom>
          <a:noFill/>
          <a:ln w="38100" cap="flat" cmpd="sng" algn="ctr">
            <a:solidFill>
              <a:srgbClr val="E6482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id="{E8C1472D-7467-4302-AE50-13EBABACDFDB}"/>
              </a:ext>
            </a:extLst>
          </p:cNvPr>
          <p:cNvSpPr txBox="1">
            <a:spLocks/>
          </p:cNvSpPr>
          <p:nvPr/>
        </p:nvSpPr>
        <p:spPr>
          <a:xfrm>
            <a:off x="1050257" y="1285188"/>
            <a:ext cx="2450324" cy="1325563"/>
          </a:xfrm>
          <a:prstGeom prst="rect">
            <a:avLst/>
          </a:prstGeom>
          <a:solidFill>
            <a:sysClr val="window" lastClr="FFFFFF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研究目的</a:t>
            </a:r>
          </a:p>
        </p:txBody>
      </p:sp>
      <p:sp>
        <p:nvSpPr>
          <p:cNvPr id="4" name="コンテンツ プレースホルダー 2">
            <a:extLst>
              <a:ext uri="{FF2B5EF4-FFF2-40B4-BE49-F238E27FC236}">
                <a16:creationId xmlns:a16="http://schemas.microsoft.com/office/drawing/2014/main" id="{872737D6-FD2D-4C06-90A2-E6125F585E8D}"/>
              </a:ext>
            </a:extLst>
          </p:cNvPr>
          <p:cNvSpPr txBox="1">
            <a:spLocks/>
          </p:cNvSpPr>
          <p:nvPr/>
        </p:nvSpPr>
        <p:spPr>
          <a:xfrm>
            <a:off x="876110" y="2672307"/>
            <a:ext cx="10515600" cy="111232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ja-JP" altLang="en-US" sz="3600" dirty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一般的な</a:t>
            </a:r>
            <a:r>
              <a:rPr lang="en-US" altLang="ja-JP" sz="3600" dirty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lang="ja-JP" altLang="en-US" sz="3600" dirty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に比べ、マニアック</a:t>
            </a:r>
            <a:r>
              <a:rPr lang="en-US" altLang="ja-JP" sz="3600" dirty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lang="ja-JP" altLang="en-US" sz="3600" dirty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はファンの「行動」に影響をもたらすのかを分析する。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ja-JP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892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4883512" y="3055024"/>
            <a:ext cx="2418809" cy="78255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仮説導出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3851563" y="2247937"/>
            <a:ext cx="4488873" cy="2346036"/>
          </a:xfrm>
          <a:prstGeom prst="rect">
            <a:avLst/>
          </a:prstGeom>
          <a:noFill/>
          <a:ln w="57150" cap="flat" cmpd="sng" algn="ctr">
            <a:solidFill>
              <a:srgbClr val="E6482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61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仮説</a:t>
            </a:r>
            <a:r>
              <a:rPr kumimoji="1" lang="ja-JP" altLang="en-US" dirty="0" smtClean="0"/>
              <a:t>導出</a:t>
            </a:r>
            <a:r>
              <a:rPr lang="ja-JP" altLang="en-US" dirty="0"/>
              <a:t>　</a:t>
            </a:r>
            <a:endParaRPr kumimoji="1" lang="ja-JP" altLang="en-US" sz="400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28</a:t>
            </a:fld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C3F43A3-34A1-4A83-A165-CD56EA80A8F1}"/>
              </a:ext>
            </a:extLst>
          </p:cNvPr>
          <p:cNvSpPr/>
          <p:nvPr/>
        </p:nvSpPr>
        <p:spPr>
          <a:xfrm>
            <a:off x="1156186" y="2324151"/>
            <a:ext cx="98796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5400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エンゲージメントするのは誰？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BB13180-B85C-4809-A0DF-7FE6080937E0}"/>
              </a:ext>
            </a:extLst>
          </p:cNvPr>
          <p:cNvSpPr/>
          <p:nvPr/>
        </p:nvSpPr>
        <p:spPr>
          <a:xfrm>
            <a:off x="3685356" y="4002223"/>
            <a:ext cx="802404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800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それは</a:t>
            </a:r>
            <a:r>
              <a:rPr kumimoji="0" lang="ja-JP" altLang="en-US" sz="8000" b="1" i="0" u="none" strike="noStrike" kern="0" cap="none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</a:rPr>
              <a:t>アニメファン</a:t>
            </a:r>
            <a:endParaRPr kumimoji="0" lang="ja-JP" altLang="en-US" sz="8000" b="0" i="0" u="none" strike="noStrike" kern="0" cap="none" spc="0" normalizeH="0" baseline="0" noProof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</a:endParaRPr>
          </a:p>
        </p:txBody>
      </p:sp>
      <p:sp>
        <p:nvSpPr>
          <p:cNvPr id="10" name="矢印: 右 4">
            <a:extLst>
              <a:ext uri="{FF2B5EF4-FFF2-40B4-BE49-F238E27FC236}">
                <a16:creationId xmlns:a16="http://schemas.microsoft.com/office/drawing/2014/main" id="{E4BFE3AA-780D-4C3F-B9BE-82579AE1A715}"/>
              </a:ext>
            </a:extLst>
          </p:cNvPr>
          <p:cNvSpPr/>
          <p:nvPr/>
        </p:nvSpPr>
        <p:spPr>
          <a:xfrm>
            <a:off x="1721497" y="4317346"/>
            <a:ext cx="1539551" cy="1008316"/>
          </a:xfrm>
          <a:prstGeom prst="rightArrow">
            <a:avLst/>
          </a:prstGeom>
          <a:solidFill>
            <a:srgbClr val="82685D"/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822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仮説</a:t>
            </a:r>
            <a:r>
              <a:rPr kumimoji="1" lang="ja-JP" altLang="en-US" dirty="0" smtClean="0"/>
              <a:t>導出</a:t>
            </a:r>
            <a:r>
              <a:rPr lang="ja-JP" altLang="en-US" dirty="0"/>
              <a:t>　</a:t>
            </a:r>
            <a:endParaRPr kumimoji="1" lang="ja-JP" altLang="en-US" sz="400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29</a:t>
            </a:fld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716296" y="335895"/>
            <a:ext cx="47788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dirty="0"/>
              <a:t>～アニメファン定義～</a:t>
            </a:r>
            <a:endParaRPr lang="ja-JP" alt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ED50059-F55B-42DE-A94A-0C189B5578E4}"/>
              </a:ext>
            </a:extLst>
          </p:cNvPr>
          <p:cNvSpPr/>
          <p:nvPr/>
        </p:nvSpPr>
        <p:spPr>
          <a:xfrm>
            <a:off x="1234440" y="2983708"/>
            <a:ext cx="683056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本研究におけるアニメファンの定義</a:t>
            </a:r>
          </a:p>
        </p:txBody>
      </p:sp>
      <p:sp>
        <p:nvSpPr>
          <p:cNvPr id="6" name="四角形: 角を丸くする 4">
            <a:extLst>
              <a:ext uri="{FF2B5EF4-FFF2-40B4-BE49-F238E27FC236}">
                <a16:creationId xmlns:a16="http://schemas.microsoft.com/office/drawing/2014/main" id="{3DD419D0-960C-475C-AF7C-CCB853A9C889}"/>
              </a:ext>
            </a:extLst>
          </p:cNvPr>
          <p:cNvSpPr/>
          <p:nvPr/>
        </p:nvSpPr>
        <p:spPr>
          <a:xfrm>
            <a:off x="886968" y="3571640"/>
            <a:ext cx="10431624" cy="1679511"/>
          </a:xfrm>
          <a:prstGeom prst="roundRect">
            <a:avLst/>
          </a:prstGeom>
          <a:noFill/>
          <a:ln w="57150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4E6E475-3FA9-4E0F-9138-25F809EF2D14}"/>
              </a:ext>
            </a:extLst>
          </p:cNvPr>
          <p:cNvSpPr txBox="1"/>
          <p:nvPr/>
        </p:nvSpPr>
        <p:spPr>
          <a:xfrm>
            <a:off x="1217925" y="3774802"/>
            <a:ext cx="97463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特定の人・モノに対して愛・情熱・知識を持ち、心理的結びつきを感じる人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F479EEF-A9E1-43FA-87B1-EE9AD28C2A4A}"/>
              </a:ext>
            </a:extLst>
          </p:cNvPr>
          <p:cNvSpPr txBox="1"/>
          <p:nvPr/>
        </p:nvSpPr>
        <p:spPr>
          <a:xfrm>
            <a:off x="1432560" y="1638626"/>
            <a:ext cx="9326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「熱心な愛好者。好意をもって支援する人。」</a:t>
            </a:r>
            <a:endParaRPr kumimoji="1" lang="en-US" altLang="ja-JP" sz="28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r"/>
            <a:r>
              <a:rPr kumimoji="1" lang="ja-JP" altLang="en-US" sz="20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三省堂国語辞典第七版</a:t>
            </a:r>
          </a:p>
        </p:txBody>
      </p:sp>
      <p:sp>
        <p:nvSpPr>
          <p:cNvPr id="11" name="四角形: 角を丸くする 5">
            <a:extLst>
              <a:ext uri="{FF2B5EF4-FFF2-40B4-BE49-F238E27FC236}">
                <a16:creationId xmlns:a16="http://schemas.microsoft.com/office/drawing/2014/main" id="{F7A2B842-2D79-44CD-80CF-0D548A71CD68}"/>
              </a:ext>
            </a:extLst>
          </p:cNvPr>
          <p:cNvSpPr/>
          <p:nvPr/>
        </p:nvSpPr>
        <p:spPr>
          <a:xfrm>
            <a:off x="1303295" y="1438744"/>
            <a:ext cx="9619373" cy="1175525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75CA92E-7408-419D-9155-D2E32DB1634A}"/>
              </a:ext>
            </a:extLst>
          </p:cNvPr>
          <p:cNvSpPr txBox="1"/>
          <p:nvPr/>
        </p:nvSpPr>
        <p:spPr>
          <a:xfrm>
            <a:off x="1670305" y="1136632"/>
            <a:ext cx="1466087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solidFill>
                  <a:schemeClr val="accent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ファン</a:t>
            </a:r>
          </a:p>
        </p:txBody>
      </p:sp>
      <p:pic>
        <p:nvPicPr>
          <p:cNvPr id="14" name="図 13" descr="ミラー が含まれている画像&#10;&#10;自動的に生成された説明">
            <a:extLst>
              <a:ext uri="{FF2B5EF4-FFF2-40B4-BE49-F238E27FC236}">
                <a16:creationId xmlns:a16="http://schemas.microsoft.com/office/drawing/2014/main" id="{4F9A28D7-3ECB-4CDB-BE48-1C7BF3427D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72"/>
          <a:stretch/>
        </p:blipFill>
        <p:spPr>
          <a:xfrm>
            <a:off x="7270423" y="5390775"/>
            <a:ext cx="3282875" cy="1868443"/>
          </a:xfrm>
          <a:prstGeom prst="rect">
            <a:avLst/>
          </a:prstGeom>
        </p:spPr>
      </p:pic>
      <p:sp>
        <p:nvSpPr>
          <p:cNvPr id="15" name="楕円 14">
            <a:extLst>
              <a:ext uri="{FF2B5EF4-FFF2-40B4-BE49-F238E27FC236}">
                <a16:creationId xmlns:a16="http://schemas.microsoft.com/office/drawing/2014/main" id="{0BBD1723-1FC6-4C37-BCAE-A8409250AFF7}"/>
              </a:ext>
            </a:extLst>
          </p:cNvPr>
          <p:cNvSpPr/>
          <p:nvPr/>
        </p:nvSpPr>
        <p:spPr>
          <a:xfrm>
            <a:off x="9491338" y="5429088"/>
            <a:ext cx="1134886" cy="1088468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03BE042-F6E0-4B62-8BEA-6FCD0CB10787}"/>
              </a:ext>
            </a:extLst>
          </p:cNvPr>
          <p:cNvSpPr txBox="1"/>
          <p:nvPr/>
        </p:nvSpPr>
        <p:spPr>
          <a:xfrm>
            <a:off x="9625870" y="5531818"/>
            <a:ext cx="860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愛</a:t>
            </a: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753BB7D7-B023-458E-9670-2CFA35D2F9A2}"/>
              </a:ext>
            </a:extLst>
          </p:cNvPr>
          <p:cNvSpPr/>
          <p:nvPr/>
        </p:nvSpPr>
        <p:spPr>
          <a:xfrm>
            <a:off x="7197497" y="4992922"/>
            <a:ext cx="1134886" cy="1589481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0399AFE-6EDF-4F07-B6FE-A328EE9A4F0F}"/>
              </a:ext>
            </a:extLst>
          </p:cNvPr>
          <p:cNvSpPr txBox="1"/>
          <p:nvPr/>
        </p:nvSpPr>
        <p:spPr>
          <a:xfrm>
            <a:off x="7361304" y="5210306"/>
            <a:ext cx="800219" cy="119819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40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知識</a:t>
            </a:r>
          </a:p>
        </p:txBody>
      </p:sp>
    </p:spTree>
    <p:extLst>
      <p:ext uri="{BB962C8B-B14F-4D97-AF65-F5344CB8AC3E}">
        <p14:creationId xmlns:p14="http://schemas.microsoft.com/office/powerpoint/2010/main" val="405248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35D0384-398B-4369-A368-658E84C8FC4B}"/>
              </a:ext>
            </a:extLst>
          </p:cNvPr>
          <p:cNvSpPr/>
          <p:nvPr/>
        </p:nvSpPr>
        <p:spPr>
          <a:xfrm>
            <a:off x="4064558" y="2367117"/>
            <a:ext cx="4062883" cy="2123765"/>
          </a:xfrm>
          <a:prstGeom prst="rect">
            <a:avLst/>
          </a:prstGeom>
          <a:noFill/>
          <a:ln w="57150" cap="flat" cmpd="sng" algn="ctr">
            <a:solidFill>
              <a:srgbClr val="E64823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09DEC42F-6A60-46B0-8634-1420EF95016B}"/>
              </a:ext>
            </a:extLst>
          </p:cNvPr>
          <p:cNvSpPr txBox="1">
            <a:spLocks/>
          </p:cNvSpPr>
          <p:nvPr/>
        </p:nvSpPr>
        <p:spPr>
          <a:xfrm>
            <a:off x="838200" y="3089491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現状分析</a:t>
            </a:r>
          </a:p>
        </p:txBody>
      </p:sp>
    </p:spTree>
    <p:extLst>
      <p:ext uri="{BB962C8B-B14F-4D97-AF65-F5344CB8AC3E}">
        <p14:creationId xmlns:p14="http://schemas.microsoft.com/office/powerpoint/2010/main" val="380614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仮説</a:t>
            </a:r>
            <a:r>
              <a:rPr kumimoji="1" lang="ja-JP" altLang="en-US" dirty="0" smtClean="0"/>
              <a:t>導出</a:t>
            </a:r>
            <a:r>
              <a:rPr lang="ja-JP" altLang="en-US" dirty="0"/>
              <a:t>　</a:t>
            </a:r>
            <a:endParaRPr kumimoji="1" lang="ja-JP" altLang="en-US" sz="400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30</a:t>
            </a:fld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A62DEB5-F91D-4C40-A934-A7BB2371C3B1}"/>
              </a:ext>
            </a:extLst>
          </p:cNvPr>
          <p:cNvSpPr/>
          <p:nvPr/>
        </p:nvSpPr>
        <p:spPr>
          <a:xfrm>
            <a:off x="1379375" y="4881349"/>
            <a:ext cx="35910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000" b="0" i="0" u="sng" strike="noStrike" kern="0" cap="none" spc="0" normalizeH="0" baseline="0" noProof="0" dirty="0">
                <a:ln w="0"/>
                <a:solidFill>
                  <a:srgbClr val="FF0000"/>
                </a:solidFill>
                <a:effectLst/>
                <a:uLnTx/>
                <a:uFillTx/>
              </a:rPr>
              <a:t>ファン度</a:t>
            </a:r>
            <a:r>
              <a:rPr kumimoji="0" lang="ja-JP" altLang="en-US" sz="4000" b="0" i="0" u="sng" strike="noStrike" kern="0" cap="none" spc="0" normalizeH="0" baseline="0" noProof="0" dirty="0" smtClean="0">
                <a:ln w="0"/>
                <a:solidFill>
                  <a:srgbClr val="FF0000"/>
                </a:solidFill>
                <a:effectLst/>
                <a:uLnTx/>
                <a:uFillTx/>
              </a:rPr>
              <a:t>が</a:t>
            </a:r>
            <a:r>
              <a:rPr kumimoji="0" lang="ja-JP" altLang="en-US" sz="4000" u="sng" kern="0" dirty="0">
                <a:ln w="0"/>
                <a:solidFill>
                  <a:srgbClr val="FF0000"/>
                </a:solidFill>
              </a:rPr>
              <a:t>低</a:t>
            </a:r>
            <a:r>
              <a:rPr kumimoji="0" lang="ja-JP" altLang="en-US" sz="4000" u="sng" kern="0" dirty="0" smtClean="0">
                <a:ln w="0"/>
                <a:solidFill>
                  <a:srgbClr val="FF0000"/>
                </a:solidFill>
              </a:rPr>
              <a:t>い</a:t>
            </a:r>
            <a:endParaRPr kumimoji="0" lang="ja-JP" altLang="en-US" sz="4000" b="0" i="0" u="sng" strike="noStrike" kern="0" cap="none" spc="0" normalizeH="0" baseline="0" noProof="0" dirty="0">
              <a:ln w="0"/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4160BFA-A97F-48F8-84A2-B99B36DD68A9}"/>
              </a:ext>
            </a:extLst>
          </p:cNvPr>
          <p:cNvSpPr/>
          <p:nvPr/>
        </p:nvSpPr>
        <p:spPr>
          <a:xfrm>
            <a:off x="341497" y="3097035"/>
            <a:ext cx="535017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6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愛・情熱・知識</a:t>
            </a:r>
            <a:r>
              <a:rPr kumimoji="0" lang="ja-JP" altLang="en-US" sz="3600" b="0" i="0" u="none" strike="noStrike" kern="0" cap="none" spc="0" normalizeH="0" baseline="0" noProof="0" dirty="0" smtClean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が低い</a:t>
            </a:r>
            <a:r>
              <a:rPr kumimoji="0" lang="ja-JP" altLang="en-US" sz="36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人</a:t>
            </a:r>
            <a:endParaRPr kumimoji="0" lang="en-US" altLang="ja-JP" sz="3600" b="0" i="0" u="none" strike="noStrike" kern="0" cap="none" spc="0" normalizeH="0" baseline="0" noProof="0" dirty="0">
              <a:ln w="0"/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3600" b="0" i="0" u="none" strike="noStrike" kern="0" cap="none" spc="0" normalizeH="0" baseline="0" noProof="0" dirty="0">
              <a:ln w="0"/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矢印: 右 7">
            <a:extLst>
              <a:ext uri="{FF2B5EF4-FFF2-40B4-BE49-F238E27FC236}">
                <a16:creationId xmlns:a16="http://schemas.microsoft.com/office/drawing/2014/main" id="{75B9513A-CAD9-418A-87F8-F37749242B51}"/>
              </a:ext>
            </a:extLst>
          </p:cNvPr>
          <p:cNvSpPr/>
          <p:nvPr/>
        </p:nvSpPr>
        <p:spPr>
          <a:xfrm rot="5400000">
            <a:off x="2901157" y="4221193"/>
            <a:ext cx="584777" cy="718457"/>
          </a:xfrm>
          <a:prstGeom prst="rightArrow">
            <a:avLst/>
          </a:prstGeom>
          <a:solidFill>
            <a:srgbClr val="82685D"/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E96B91D-CFC6-4FD1-8D8C-001D1E1A1F81}"/>
              </a:ext>
            </a:extLst>
          </p:cNvPr>
          <p:cNvSpPr/>
          <p:nvPr/>
        </p:nvSpPr>
        <p:spPr>
          <a:xfrm>
            <a:off x="6435638" y="3097035"/>
            <a:ext cx="542330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6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愛・情熱・</a:t>
            </a:r>
            <a:r>
              <a:rPr kumimoji="0" lang="ja-JP" altLang="en-US" sz="3600" b="0" i="0" u="none" strike="noStrike" kern="0" cap="none" spc="0" normalizeH="0" baseline="0" noProof="0" dirty="0" smtClean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知識が高い</a:t>
            </a:r>
            <a:r>
              <a:rPr kumimoji="0" lang="ja-JP" altLang="en-US" sz="3600" b="0" i="0" u="none" strike="noStrike" kern="0" cap="none" spc="0" normalizeH="0" baseline="0" noProof="0" dirty="0">
                <a:ln w="0"/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人</a:t>
            </a:r>
            <a:endParaRPr kumimoji="0" lang="en-US" altLang="ja-JP" sz="3600" b="0" i="0" u="none" strike="noStrike" kern="0" cap="none" spc="0" normalizeH="0" baseline="0" noProof="0" dirty="0">
              <a:ln w="0"/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3600" b="0" i="0" u="none" strike="noStrike" kern="0" cap="none" spc="0" normalizeH="0" baseline="0" noProof="0" dirty="0">
              <a:ln w="0"/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2D4B4FE-6828-427C-B577-D00C39DDCBD9}"/>
              </a:ext>
            </a:extLst>
          </p:cNvPr>
          <p:cNvSpPr/>
          <p:nvPr/>
        </p:nvSpPr>
        <p:spPr>
          <a:xfrm>
            <a:off x="7352220" y="4880019"/>
            <a:ext cx="35910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000" b="0" i="0" u="sng" strike="noStrike" kern="0" cap="none" spc="0" normalizeH="0" baseline="0" noProof="0" dirty="0" smtClean="0">
                <a:ln w="0"/>
                <a:solidFill>
                  <a:srgbClr val="FF0000"/>
                </a:solidFill>
                <a:effectLst/>
                <a:uLnTx/>
                <a:uFillTx/>
              </a:rPr>
              <a:t>ファン度が</a:t>
            </a:r>
            <a:r>
              <a:rPr kumimoji="0" lang="ja-JP" altLang="en-US" sz="4000" u="sng" kern="0" dirty="0">
                <a:ln w="0"/>
                <a:solidFill>
                  <a:srgbClr val="FF0000"/>
                </a:solidFill>
              </a:rPr>
              <a:t>高</a:t>
            </a:r>
            <a:r>
              <a:rPr kumimoji="0" lang="ja-JP" altLang="en-US" sz="4000" u="sng" kern="0" dirty="0" smtClean="0">
                <a:ln w="0"/>
                <a:solidFill>
                  <a:srgbClr val="FF0000"/>
                </a:solidFill>
              </a:rPr>
              <a:t>い</a:t>
            </a:r>
            <a:endParaRPr kumimoji="0" lang="ja-JP" altLang="en-US" sz="4000" b="0" i="0" u="sng" strike="noStrike" kern="0" cap="none" spc="0" normalizeH="0" baseline="0" noProof="0" dirty="0">
              <a:ln w="0"/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10" name="矢印: 右 11">
            <a:extLst>
              <a:ext uri="{FF2B5EF4-FFF2-40B4-BE49-F238E27FC236}">
                <a16:creationId xmlns:a16="http://schemas.microsoft.com/office/drawing/2014/main" id="{7292ED6C-778C-4E7F-AF21-B1135DEFD9F0}"/>
              </a:ext>
            </a:extLst>
          </p:cNvPr>
          <p:cNvSpPr/>
          <p:nvPr/>
        </p:nvSpPr>
        <p:spPr>
          <a:xfrm rot="5400000">
            <a:off x="8846023" y="4216094"/>
            <a:ext cx="584777" cy="718457"/>
          </a:xfrm>
          <a:prstGeom prst="rightArrow">
            <a:avLst/>
          </a:prstGeom>
          <a:solidFill>
            <a:srgbClr val="82685D"/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FC200AB-237C-4546-A2B5-AFFBEE9B006F}"/>
              </a:ext>
            </a:extLst>
          </p:cNvPr>
          <p:cNvSpPr/>
          <p:nvPr/>
        </p:nvSpPr>
        <p:spPr>
          <a:xfrm>
            <a:off x="463690" y="1679652"/>
            <a:ext cx="112646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ja-JP" altLang="en-US" sz="36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アニメファンの中でも、</a:t>
            </a:r>
            <a:r>
              <a:rPr lang="ja-JP" altLang="en-US" sz="3600" b="0" cap="none" spc="0" dirty="0" smtClean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ファン度</a:t>
            </a:r>
            <a:r>
              <a:rPr lang="ja-JP" altLang="en-US" sz="3600" dirty="0" smtClean="0">
                <a:ln w="0"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は人によって異なる</a:t>
            </a:r>
            <a:endParaRPr lang="ja-JP" altLang="en-US" sz="3600" b="0" cap="none" spc="0" dirty="0">
              <a:ln w="0"/>
              <a:solidFill>
                <a:schemeClr val="tx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660107" y="335895"/>
            <a:ext cx="448071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dirty="0"/>
              <a:t>～ファンの度合い～</a:t>
            </a:r>
            <a:endParaRPr lang="ja-JP" alt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643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7280" y="171450"/>
            <a:ext cx="11094720" cy="870585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仮説</a:t>
            </a:r>
            <a:r>
              <a:rPr kumimoji="1" lang="ja-JP" altLang="en-US" dirty="0" smtClean="0"/>
              <a:t>導出</a:t>
            </a:r>
            <a:r>
              <a:rPr kumimoji="1" lang="ja-JP" altLang="en-US" dirty="0"/>
              <a:t>　　</a:t>
            </a:r>
            <a:endParaRPr kumimoji="1" lang="ja-JP" altLang="en-US" sz="4400" dirty="0"/>
          </a:p>
        </p:txBody>
      </p:sp>
      <p:sp>
        <p:nvSpPr>
          <p:cNvPr id="3" name="四角形: 角を丸くする 7">
            <a:extLst>
              <a:ext uri="{FF2B5EF4-FFF2-40B4-BE49-F238E27FC236}">
                <a16:creationId xmlns:a16="http://schemas.microsoft.com/office/drawing/2014/main" id="{B5E36F5C-0B72-4C25-BF3A-043A9A99C389}"/>
              </a:ext>
            </a:extLst>
          </p:cNvPr>
          <p:cNvSpPr/>
          <p:nvPr/>
        </p:nvSpPr>
        <p:spPr>
          <a:xfrm>
            <a:off x="1097280" y="5268560"/>
            <a:ext cx="10030968" cy="907927"/>
          </a:xfrm>
          <a:prstGeom prst="roundRect">
            <a:avLst/>
          </a:prstGeom>
          <a:solidFill>
            <a:srgbClr val="EC7016">
              <a:lumMod val="20000"/>
              <a:lumOff val="80000"/>
            </a:srgbClr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17" t="30239" r="41316" b="23966"/>
          <a:stretch/>
        </p:blipFill>
        <p:spPr>
          <a:xfrm>
            <a:off x="1323975" y="1601621"/>
            <a:ext cx="5063747" cy="3272583"/>
          </a:xfrm>
          <a:prstGeom prst="rect">
            <a:avLst/>
          </a:prstGeom>
        </p:spPr>
      </p:pic>
      <p:cxnSp>
        <p:nvCxnSpPr>
          <p:cNvPr id="5" name="直線コネクタ 4"/>
          <p:cNvCxnSpPr/>
          <p:nvPr/>
        </p:nvCxnSpPr>
        <p:spPr>
          <a:xfrm>
            <a:off x="6513032" y="1611721"/>
            <a:ext cx="6558" cy="3103685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</a:ln>
          <a:effectLst/>
        </p:spPr>
      </p:cxnSp>
      <p:sp>
        <p:nvSpPr>
          <p:cNvPr id="6" name="テキスト ボックス 5"/>
          <p:cNvSpPr txBox="1"/>
          <p:nvPr/>
        </p:nvSpPr>
        <p:spPr>
          <a:xfrm>
            <a:off x="6836587" y="2584915"/>
            <a:ext cx="37581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1</a:t>
            </a:r>
            <a:r>
              <a:rPr kumimoji="0" lang="ja-JP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位　</a:t>
            </a:r>
            <a:r>
              <a:rPr kumimoji="0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ストーリー展開</a:t>
            </a:r>
            <a:r>
              <a:rPr kumimoji="0" lang="ja-JP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　　　</a:t>
            </a:r>
            <a:endParaRPr kumimoji="0" lang="en-US" altLang="ja-JP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4</a:t>
            </a:r>
            <a:r>
              <a:rPr kumimoji="0" lang="ja-JP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位　</a:t>
            </a:r>
            <a:r>
              <a:rPr kumimoji="0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世界観・設定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29492" y="4849725"/>
            <a:ext cx="6100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「第一回「オタクが好きなもの」調査で「美オタ」層の存在が明らかに」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216261" y="5472249"/>
            <a:ext cx="97859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アニメファンは</a:t>
            </a:r>
            <a:r>
              <a:rPr kumimoji="0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ストーリー、世界観・設定</a:t>
            </a:r>
            <a:r>
              <a:rPr kumimoji="0" lang="ja-JP" altLang="en-US" sz="2800" kern="0" dirty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にこだわりがある</a:t>
            </a:r>
            <a:endParaRPr kumimoji="0" lang="en-US" altLang="ja-JP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31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4665088" y="335895"/>
            <a:ext cx="529183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dirty="0"/>
              <a:t>～アニメファンの特徴～</a:t>
            </a:r>
            <a:endParaRPr lang="ja-JP" alt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662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仮説</a:t>
            </a:r>
            <a:r>
              <a:rPr kumimoji="1" lang="ja-JP" altLang="en-US" dirty="0" smtClean="0"/>
              <a:t>導出</a:t>
            </a:r>
            <a:r>
              <a:rPr lang="ja-JP" altLang="en-US" dirty="0"/>
              <a:t>　</a:t>
            </a:r>
            <a:endParaRPr kumimoji="1" lang="ja-JP" altLang="en-US" sz="400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32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14548" y="2640546"/>
            <a:ext cx="1178539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ja-JP" altLang="en-US" sz="4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マニアック</a:t>
            </a:r>
            <a:r>
              <a:rPr lang="en-US" altLang="ja-JP" sz="4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lang="ja-JP" alt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において</a:t>
            </a:r>
            <a:r>
              <a:rPr lang="ja-JP" altLang="en-US" sz="4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、なぜアニメファンは</a:t>
            </a:r>
            <a:r>
              <a:rPr lang="ja-JP" alt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エンゲージメント</a:t>
            </a:r>
            <a:r>
              <a:rPr lang="ja-JP" altLang="en-US" sz="4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を行うのだろうか？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14C2B5CF-5E31-4F38-8614-9953B0BD2D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559" y="4641575"/>
            <a:ext cx="3011055" cy="375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5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仮説</a:t>
            </a:r>
            <a:r>
              <a:rPr lang="ja-JP" altLang="en-US" dirty="0" smtClean="0"/>
              <a:t>導出</a:t>
            </a:r>
            <a:r>
              <a:rPr lang="ja-JP" altLang="en-US" dirty="0"/>
              <a:t>　</a:t>
            </a:r>
            <a:endParaRPr kumimoji="1" lang="ja-JP" altLang="en-US" sz="4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25722" y="1013385"/>
            <a:ext cx="1337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原作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889333" y="1013385"/>
            <a:ext cx="1818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テレビ</a:t>
            </a:r>
            <a:r>
              <a:rPr kumimoji="0" lang="en-US" altLang="ja-JP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endParaRPr kumimoji="0" lang="ja-JP" altLang="en-US" sz="2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0" name="円形吹き出し 9"/>
          <p:cNvSpPr/>
          <p:nvPr/>
        </p:nvSpPr>
        <p:spPr>
          <a:xfrm flipH="1">
            <a:off x="10812502" y="2578100"/>
            <a:ext cx="1281683" cy="2542540"/>
          </a:xfrm>
          <a:prstGeom prst="wedgeEllipseCallout">
            <a:avLst>
              <a:gd name="adj1" fmla="val 51343"/>
              <a:gd name="adj2" fmla="val 40659"/>
            </a:avLst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991681" y="2814592"/>
            <a:ext cx="923330" cy="25620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二度と</a:t>
            </a:r>
            <a:endParaRPr kumimoji="0" lang="en-US" altLang="ja-JP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敗けねェ</a:t>
            </a:r>
            <a:r>
              <a:rPr kumimoji="0" lang="ja-JP" altLang="en-US" sz="2400" b="1" kern="0" dirty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か</a:t>
            </a:r>
            <a:r>
              <a:rPr kumimoji="0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ら！</a:t>
            </a:r>
          </a:p>
        </p:txBody>
      </p:sp>
      <p:sp>
        <p:nvSpPr>
          <p:cNvPr id="14" name="右矢印 13"/>
          <p:cNvSpPr/>
          <p:nvPr/>
        </p:nvSpPr>
        <p:spPr>
          <a:xfrm>
            <a:off x="5101985" y="2269822"/>
            <a:ext cx="1224742" cy="681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矢印 14"/>
          <p:cNvSpPr/>
          <p:nvPr/>
        </p:nvSpPr>
        <p:spPr>
          <a:xfrm>
            <a:off x="5101985" y="4206954"/>
            <a:ext cx="1224742" cy="6816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四角形: 角を丸くする 7">
            <a:extLst>
              <a:ext uri="{FF2B5EF4-FFF2-40B4-BE49-F238E27FC236}">
                <a16:creationId xmlns:a16="http://schemas.microsoft.com/office/drawing/2014/main" id="{B5E36F5C-0B72-4C25-BF3A-043A9A99C389}"/>
              </a:ext>
            </a:extLst>
          </p:cNvPr>
          <p:cNvSpPr/>
          <p:nvPr/>
        </p:nvSpPr>
        <p:spPr>
          <a:xfrm>
            <a:off x="1637102" y="5621019"/>
            <a:ext cx="8988226" cy="723901"/>
          </a:xfrm>
          <a:prstGeom prst="roundRect">
            <a:avLst/>
          </a:prstGeom>
          <a:solidFill>
            <a:srgbClr val="EC7016">
              <a:lumMod val="20000"/>
              <a:lumOff val="80000"/>
            </a:srgbClr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げ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809959" y="5731417"/>
            <a:ext cx="8586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マニアック</a:t>
            </a:r>
            <a:r>
              <a:rPr kumimoji="0" lang="en-US" altLang="ja-JP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kumimoji="0" lang="ja-JP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は原作を投影して忠実に再現している</a:t>
            </a:r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33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4665672" y="335895"/>
            <a:ext cx="56444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dirty="0"/>
              <a:t>～マニアック</a:t>
            </a:r>
            <a:r>
              <a:rPr lang="en-US" altLang="ja-JP" sz="4000" dirty="0"/>
              <a:t>CM</a:t>
            </a:r>
            <a:r>
              <a:rPr lang="ja-JP" altLang="en-US" sz="4000" dirty="0"/>
              <a:t>の場合～</a:t>
            </a:r>
            <a:endParaRPr lang="ja-JP" alt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609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仮説</a:t>
            </a:r>
            <a:r>
              <a:rPr lang="ja-JP" altLang="en-US" dirty="0" smtClean="0"/>
              <a:t>導出</a:t>
            </a:r>
            <a:endParaRPr kumimoji="1" lang="ja-JP" altLang="en-US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34</a:t>
            </a:fld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4669886" y="334149"/>
            <a:ext cx="70791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dirty="0"/>
              <a:t>～エンゲージメントされる理由～</a:t>
            </a:r>
            <a:endParaRPr lang="ja-JP" altLang="en-US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右矢印 18"/>
          <p:cNvSpPr/>
          <p:nvPr/>
        </p:nvSpPr>
        <p:spPr>
          <a:xfrm>
            <a:off x="491740" y="5166798"/>
            <a:ext cx="1121228" cy="8490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1712180" y="5359737"/>
            <a:ext cx="1042495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ja-JP" alt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マニアック</a:t>
            </a:r>
            <a:r>
              <a:rPr lang="en-US" altLang="ja-JP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lang="ja-JP" alt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の隠れキャラや小ネタに関するエンゲージメント</a:t>
            </a:r>
            <a:endParaRPr lang="ja-JP" alt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267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仮説</a:t>
            </a:r>
            <a:r>
              <a:rPr kumimoji="1" lang="ja-JP" altLang="en-US" dirty="0" smtClean="0"/>
              <a:t>導出</a:t>
            </a:r>
            <a:r>
              <a:rPr lang="ja-JP" altLang="en-US" dirty="0"/>
              <a:t>　</a:t>
            </a:r>
            <a:endParaRPr kumimoji="1" lang="ja-JP" altLang="en-US" sz="400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35</a:t>
            </a:fld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663816" y="335419"/>
            <a:ext cx="346280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dirty="0"/>
              <a:t>～</a:t>
            </a:r>
            <a:r>
              <a:rPr lang="en-US" altLang="ja-JP" sz="4000" dirty="0"/>
              <a:t>CM</a:t>
            </a:r>
            <a:r>
              <a:rPr lang="ja-JP" altLang="en-US" sz="4000" dirty="0"/>
              <a:t>の特徴～</a:t>
            </a:r>
            <a:endParaRPr lang="ja-JP" alt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7" name="四角形: 角を丸くする 38">
            <a:extLst>
              <a:ext uri="{FF2B5EF4-FFF2-40B4-BE49-F238E27FC236}">
                <a16:creationId xmlns:a16="http://schemas.microsoft.com/office/drawing/2014/main" id="{99462E40-27CF-49A5-860B-2D0CEBC5FFBC}"/>
              </a:ext>
            </a:extLst>
          </p:cNvPr>
          <p:cNvSpPr/>
          <p:nvPr/>
        </p:nvSpPr>
        <p:spPr>
          <a:xfrm>
            <a:off x="6371190" y="5209287"/>
            <a:ext cx="5692572" cy="954106"/>
          </a:xfrm>
          <a:prstGeom prst="roundRect">
            <a:avLst/>
          </a:prstGeom>
          <a:solidFill>
            <a:srgbClr val="EC7016">
              <a:lumMod val="20000"/>
              <a:lumOff val="80000"/>
            </a:srgbClr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8" name="四角形: 角を丸くする 36">
            <a:extLst>
              <a:ext uri="{FF2B5EF4-FFF2-40B4-BE49-F238E27FC236}">
                <a16:creationId xmlns:a16="http://schemas.microsoft.com/office/drawing/2014/main" id="{4762F5A1-F51E-4D5C-95C4-1360B08EC579}"/>
              </a:ext>
            </a:extLst>
          </p:cNvPr>
          <p:cNvSpPr/>
          <p:nvPr/>
        </p:nvSpPr>
        <p:spPr>
          <a:xfrm>
            <a:off x="228509" y="5213569"/>
            <a:ext cx="5692572" cy="954106"/>
          </a:xfrm>
          <a:prstGeom prst="roundRect">
            <a:avLst/>
          </a:prstGeom>
          <a:solidFill>
            <a:srgbClr val="EC7016">
              <a:lumMod val="20000"/>
              <a:lumOff val="80000"/>
            </a:srgbClr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2CEE5BAF-EAB8-4C95-8A2E-173FAD303C24}"/>
              </a:ext>
            </a:extLst>
          </p:cNvPr>
          <p:cNvCxnSpPr>
            <a:cxnSpLocks/>
          </p:cNvCxnSpPr>
          <p:nvPr/>
        </p:nvCxnSpPr>
        <p:spPr>
          <a:xfrm flipH="1">
            <a:off x="6065520" y="1042035"/>
            <a:ext cx="30480" cy="528512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ECE5EFF-D695-41BF-8FEC-A4FB35376B24}"/>
              </a:ext>
            </a:extLst>
          </p:cNvPr>
          <p:cNvSpPr txBox="1"/>
          <p:nvPr/>
        </p:nvSpPr>
        <p:spPr>
          <a:xfrm>
            <a:off x="374351" y="1158118"/>
            <a:ext cx="5533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 dirty="0"/>
              <a:t>【</a:t>
            </a:r>
            <a:r>
              <a:rPr kumimoji="1" lang="ja-JP" altLang="en-US" sz="2400" b="1" u="sng" dirty="0"/>
              <a:t>コラボＣＭ</a:t>
            </a:r>
            <a:r>
              <a:rPr kumimoji="1" lang="en-US" altLang="ja-JP" sz="2400" b="1" u="sng" dirty="0"/>
              <a:t>】</a:t>
            </a:r>
            <a:r>
              <a:rPr kumimoji="1" lang="ja-JP" altLang="en-US" sz="2400" b="1" u="sng" dirty="0"/>
              <a:t>～コカ・コーラ</a:t>
            </a:r>
            <a:r>
              <a:rPr kumimoji="1" lang="en-US" altLang="ja-JP" sz="2400" b="1" u="sng" dirty="0"/>
              <a:t>×</a:t>
            </a:r>
            <a:r>
              <a:rPr kumimoji="1" lang="ja-JP" altLang="en-US" sz="2400" b="1" u="sng" dirty="0"/>
              <a:t>ワンピース～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1FF33E9-063F-484B-8487-18C190DF85E5}"/>
              </a:ext>
            </a:extLst>
          </p:cNvPr>
          <p:cNvSpPr txBox="1"/>
          <p:nvPr/>
        </p:nvSpPr>
        <p:spPr>
          <a:xfrm>
            <a:off x="6388525" y="1158117"/>
            <a:ext cx="5867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u="sng" dirty="0"/>
              <a:t>【</a:t>
            </a:r>
            <a:r>
              <a:rPr kumimoji="1" lang="ja-JP" altLang="en-US" sz="2400" b="1" u="sng" dirty="0"/>
              <a:t>マニアックＣＭ</a:t>
            </a:r>
            <a:r>
              <a:rPr kumimoji="1" lang="en-US" altLang="ja-JP" sz="2400" b="1" u="sng" dirty="0"/>
              <a:t>】</a:t>
            </a:r>
            <a:r>
              <a:rPr kumimoji="1" lang="ja-JP" altLang="en-US" sz="2400" b="1" u="sng" dirty="0"/>
              <a:t>～日清食品</a:t>
            </a:r>
            <a:r>
              <a:rPr kumimoji="1" lang="en-US" altLang="ja-JP" sz="2400" b="1" u="sng" dirty="0"/>
              <a:t>×</a:t>
            </a:r>
            <a:r>
              <a:rPr kumimoji="1" lang="ja-JP" altLang="en-US" sz="2400" b="1" u="sng" dirty="0"/>
              <a:t>ワンピース～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B2C9B7CB-34F2-46DA-9877-28F5CC6D54B8}"/>
              </a:ext>
            </a:extLst>
          </p:cNvPr>
          <p:cNvSpPr txBox="1"/>
          <p:nvPr/>
        </p:nvSpPr>
        <p:spPr>
          <a:xfrm>
            <a:off x="441856" y="1553411"/>
            <a:ext cx="263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sz="2000" dirty="0"/>
              <a:t>登場キャラクター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AF73A9E7-E803-4ABC-9B6E-78CDC5B8A7E3}"/>
              </a:ext>
            </a:extLst>
          </p:cNvPr>
          <p:cNvSpPr txBox="1"/>
          <p:nvPr/>
        </p:nvSpPr>
        <p:spPr>
          <a:xfrm>
            <a:off x="822347" y="1964799"/>
            <a:ext cx="4780655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ルフィ、チョッパー、ニュース・クー（新聞を配達する鳥）、トラファルガー・ロー、ロビン、ナミ、参事、サニー号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C8C68E7A-389F-4304-A274-903B6776D138}"/>
              </a:ext>
            </a:extLst>
          </p:cNvPr>
          <p:cNvSpPr txBox="1"/>
          <p:nvPr/>
        </p:nvSpPr>
        <p:spPr>
          <a:xfrm>
            <a:off x="4367965" y="2713591"/>
            <a:ext cx="1679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u="sng" dirty="0"/>
              <a:t>計</a:t>
            </a:r>
            <a:r>
              <a:rPr lang="ja-JP" altLang="en-US" sz="3200" u="sng" dirty="0"/>
              <a:t>９</a:t>
            </a:r>
            <a:r>
              <a:rPr kumimoji="1" lang="ja-JP" altLang="en-US" sz="3200" u="sng" dirty="0"/>
              <a:t>体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419341D-9E5F-421A-8F56-2511EEC8E6DA}"/>
              </a:ext>
            </a:extLst>
          </p:cNvPr>
          <p:cNvSpPr txBox="1"/>
          <p:nvPr/>
        </p:nvSpPr>
        <p:spPr>
          <a:xfrm>
            <a:off x="374351" y="3084403"/>
            <a:ext cx="28229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sz="2000" dirty="0"/>
              <a:t>小ネタ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6DC1D849-D2CF-47CE-9909-AEB8C76C2721}"/>
              </a:ext>
            </a:extLst>
          </p:cNvPr>
          <p:cNvSpPr txBox="1"/>
          <p:nvPr/>
        </p:nvSpPr>
        <p:spPr>
          <a:xfrm>
            <a:off x="822347" y="3508692"/>
            <a:ext cx="4780655" cy="7386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400" dirty="0"/>
              <a:t>ルフィの体（腕・首）が伸びる</a:t>
            </a:r>
            <a:endParaRPr kumimoji="1" lang="en-US" altLang="ja-JP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/>
              <a:t>驚いたときに目が飛び出る</a:t>
            </a:r>
            <a:endParaRPr lang="en-US" altLang="ja-JP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400" dirty="0"/>
              <a:t>サンジの目がハート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70F5DA58-9ADE-4D97-9E29-973EA0CE2ED0}"/>
              </a:ext>
            </a:extLst>
          </p:cNvPr>
          <p:cNvSpPr txBox="1"/>
          <p:nvPr/>
        </p:nvSpPr>
        <p:spPr>
          <a:xfrm>
            <a:off x="4360416" y="4264600"/>
            <a:ext cx="1736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u="sng" dirty="0"/>
              <a:t>計</a:t>
            </a:r>
            <a:r>
              <a:rPr lang="ja-JP" altLang="en-US" sz="3200" u="sng" dirty="0"/>
              <a:t>５</a:t>
            </a:r>
            <a:r>
              <a:rPr kumimoji="1" lang="ja-JP" altLang="en-US" sz="3200" u="sng" dirty="0"/>
              <a:t>か所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BAE7C164-1E25-474D-A143-1B3BE75464D8}"/>
              </a:ext>
            </a:extLst>
          </p:cNvPr>
          <p:cNvSpPr txBox="1"/>
          <p:nvPr/>
        </p:nvSpPr>
        <p:spPr>
          <a:xfrm>
            <a:off x="6429029" y="1553411"/>
            <a:ext cx="2555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sz="2000" dirty="0"/>
              <a:t>登場キャラクター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36958803-C38C-42CE-AD28-C5C1746D90DD}"/>
              </a:ext>
            </a:extLst>
          </p:cNvPr>
          <p:cNvSpPr txBox="1"/>
          <p:nvPr/>
        </p:nvSpPr>
        <p:spPr>
          <a:xfrm>
            <a:off x="6558518" y="1922743"/>
            <a:ext cx="5383404" cy="76944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100" dirty="0"/>
              <a:t>ゾロ、ミホーク、パンダマン、ペル、ペローナ、ゲッコー・モリア、キャベンディッシュ、ウルージ、白ひげ、ティーチ（黒ひげ）、クロコダイル、ビビ、ボニー、エース、くま、カタクリ、ルッチ、ハットリ、トラファルガー・ロー、ギン、アルビダ、コビー、ハンコック、マーガレット、イッショウ、ナミ、ウソップ、サンジ、チョッパ</a:t>
            </a:r>
            <a:r>
              <a:rPr kumimoji="1" lang="en-US" altLang="ja-JP" sz="1100" dirty="0"/>
              <a:t>―</a:t>
            </a:r>
            <a:r>
              <a:rPr kumimoji="1" lang="ja-JP" altLang="en-US" sz="1100" dirty="0"/>
              <a:t>、ロビン、フランキー、ブルック</a:t>
            </a:r>
            <a:r>
              <a:rPr kumimoji="1" lang="en-US" altLang="ja-JP" sz="1100" dirty="0"/>
              <a:t>…</a:t>
            </a:r>
            <a:r>
              <a:rPr kumimoji="1" lang="en-US" altLang="ja-JP" sz="1100" dirty="0" err="1"/>
              <a:t>etc</a:t>
            </a:r>
            <a:endParaRPr kumimoji="1" lang="en-US" altLang="ja-JP" sz="1100" dirty="0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7CC1CB22-5F1B-4455-A831-FA92F4BDF699}"/>
              </a:ext>
            </a:extLst>
          </p:cNvPr>
          <p:cNvSpPr txBox="1"/>
          <p:nvPr/>
        </p:nvSpPr>
        <p:spPr>
          <a:xfrm>
            <a:off x="10109728" y="2721434"/>
            <a:ext cx="1707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u="sng" dirty="0">
                <a:solidFill>
                  <a:srgbClr val="EA0000"/>
                </a:solidFill>
              </a:rPr>
              <a:t>計</a:t>
            </a:r>
            <a:r>
              <a:rPr lang="ja-JP" altLang="en-US" sz="3200" b="1" u="sng" dirty="0">
                <a:solidFill>
                  <a:srgbClr val="EA0000"/>
                </a:solidFill>
              </a:rPr>
              <a:t>５４</a:t>
            </a:r>
            <a:r>
              <a:rPr kumimoji="1" lang="ja-JP" altLang="en-US" sz="3200" b="1" u="sng" dirty="0">
                <a:solidFill>
                  <a:srgbClr val="EA0000"/>
                </a:solidFill>
              </a:rPr>
              <a:t>体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2C0745F2-A6B6-4333-BFC5-336EFB7A2751}"/>
              </a:ext>
            </a:extLst>
          </p:cNvPr>
          <p:cNvSpPr txBox="1"/>
          <p:nvPr/>
        </p:nvSpPr>
        <p:spPr>
          <a:xfrm>
            <a:off x="6429029" y="3093768"/>
            <a:ext cx="28229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sz="2000" dirty="0"/>
              <a:t>小ネタ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59F9DADA-6024-4909-9ED7-112AA0C8F565}"/>
              </a:ext>
            </a:extLst>
          </p:cNvPr>
          <p:cNvSpPr txBox="1"/>
          <p:nvPr/>
        </p:nvSpPr>
        <p:spPr>
          <a:xfrm>
            <a:off x="6558518" y="3474404"/>
            <a:ext cx="5205944" cy="95410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/>
              <a:t>原作がＣＭに投影されている</a:t>
            </a:r>
            <a:endParaRPr lang="en-US" altLang="ja-JP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/>
              <a:t>体育館にある垂れ幕にゾロの技の名前が書かれている</a:t>
            </a:r>
            <a:endParaRPr lang="en-US" altLang="ja-JP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1400" dirty="0"/>
              <a:t>習字に書かれていることが各キャラクターが関連している</a:t>
            </a:r>
            <a:endParaRPr kumimoji="1" lang="en-US" altLang="ja-JP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1400" dirty="0"/>
              <a:t>キャラクターの関係性</a:t>
            </a:r>
            <a:r>
              <a:rPr lang="en-US" altLang="ja-JP" sz="1400" dirty="0"/>
              <a:t>…</a:t>
            </a:r>
            <a:r>
              <a:rPr lang="en-US" altLang="ja-JP" sz="1400" dirty="0" err="1"/>
              <a:t>etc</a:t>
            </a:r>
            <a:endParaRPr lang="en-US" altLang="ja-JP" sz="1400" dirty="0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159C9540-5AF7-4DA5-AC26-7885AEEA45F4}"/>
              </a:ext>
            </a:extLst>
          </p:cNvPr>
          <p:cNvSpPr txBox="1"/>
          <p:nvPr/>
        </p:nvSpPr>
        <p:spPr>
          <a:xfrm>
            <a:off x="9312969" y="4432626"/>
            <a:ext cx="2879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u="sng" dirty="0">
                <a:solidFill>
                  <a:srgbClr val="EA0000"/>
                </a:solidFill>
              </a:rPr>
              <a:t>計</a:t>
            </a:r>
            <a:r>
              <a:rPr lang="ja-JP" altLang="en-US" sz="3200" b="1" u="sng" dirty="0">
                <a:solidFill>
                  <a:srgbClr val="EA0000"/>
                </a:solidFill>
              </a:rPr>
              <a:t>８０</a:t>
            </a:r>
            <a:r>
              <a:rPr kumimoji="1" lang="ja-JP" altLang="en-US" sz="3200" b="1" u="sng" dirty="0">
                <a:solidFill>
                  <a:srgbClr val="EA0000"/>
                </a:solidFill>
              </a:rPr>
              <a:t>か所</a:t>
            </a:r>
            <a:r>
              <a:rPr lang="ja-JP" altLang="en-US" sz="3200" b="1" u="sng" dirty="0">
                <a:solidFill>
                  <a:srgbClr val="EA0000"/>
                </a:solidFill>
              </a:rPr>
              <a:t>以上</a:t>
            </a:r>
            <a:endParaRPr kumimoji="1" lang="ja-JP" altLang="en-US" sz="3200" b="1" u="sng" dirty="0">
              <a:solidFill>
                <a:srgbClr val="EA0000"/>
              </a:solidFill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92CB60C5-8170-4CAB-8454-A84593856237}"/>
              </a:ext>
            </a:extLst>
          </p:cNvPr>
          <p:cNvSpPr txBox="1"/>
          <p:nvPr/>
        </p:nvSpPr>
        <p:spPr>
          <a:xfrm>
            <a:off x="359575" y="5286745"/>
            <a:ext cx="54354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ワンピースに詳しくない人でも分かるキャラクター・小ネタ</a:t>
            </a:r>
            <a:endParaRPr kumimoji="1" lang="ja-JP" altLang="en-US" sz="2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5A89AA9E-9682-4BC0-B5C1-50C4EAC29678}"/>
              </a:ext>
            </a:extLst>
          </p:cNvPr>
          <p:cNvSpPr txBox="1"/>
          <p:nvPr/>
        </p:nvSpPr>
        <p:spPr>
          <a:xfrm>
            <a:off x="6301302" y="5272025"/>
            <a:ext cx="57503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ワンピースに詳しくないと分からないキャラクター・小ネタ</a:t>
            </a:r>
            <a:endParaRPr kumimoji="1" lang="ja-JP" altLang="en-US" sz="2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446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仮説</a:t>
            </a:r>
            <a:r>
              <a:rPr kumimoji="1" lang="ja-JP" altLang="en-US" dirty="0" smtClean="0"/>
              <a:t>導出</a:t>
            </a:r>
            <a:r>
              <a:rPr lang="ja-JP" altLang="en-US" dirty="0"/>
              <a:t>　</a:t>
            </a:r>
            <a:endParaRPr kumimoji="1" lang="ja-JP" altLang="en-US" sz="400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36</a:t>
            </a:fld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395153" y="335419"/>
            <a:ext cx="400013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dirty="0" smtClean="0"/>
              <a:t>～</a:t>
            </a:r>
            <a:r>
              <a:rPr lang="en-US" altLang="ja-JP" sz="4000" dirty="0" smtClean="0"/>
              <a:t>TVCM</a:t>
            </a:r>
            <a:r>
              <a:rPr lang="ja-JP" altLang="en-US" sz="4000" dirty="0"/>
              <a:t>の特徴～</a:t>
            </a:r>
            <a:endParaRPr lang="ja-JP" alt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2CEE5BAF-EAB8-4C95-8A2E-173FAD303C24}"/>
              </a:ext>
            </a:extLst>
          </p:cNvPr>
          <p:cNvCxnSpPr>
            <a:cxnSpLocks/>
          </p:cNvCxnSpPr>
          <p:nvPr/>
        </p:nvCxnSpPr>
        <p:spPr>
          <a:xfrm flipH="1">
            <a:off x="6065520" y="1042035"/>
            <a:ext cx="30480" cy="528512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ECE5EFF-D695-41BF-8FEC-A4FB35376B24}"/>
              </a:ext>
            </a:extLst>
          </p:cNvPr>
          <p:cNvSpPr txBox="1"/>
          <p:nvPr/>
        </p:nvSpPr>
        <p:spPr>
          <a:xfrm>
            <a:off x="307667" y="1465269"/>
            <a:ext cx="5489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【</a:t>
            </a:r>
            <a:r>
              <a:rPr kumimoji="1" lang="ja-JP" altLang="en-US" sz="2000" b="1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コラボＣＭ</a:t>
            </a:r>
            <a:r>
              <a:rPr kumimoji="1" lang="en-US" altLang="ja-JP" sz="2000" b="1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】</a:t>
            </a:r>
            <a:r>
              <a:rPr kumimoji="1" lang="ja-JP" altLang="en-US" sz="2000" b="1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～コカ・コーラ</a:t>
            </a:r>
            <a:r>
              <a:rPr kumimoji="1" lang="en-US" altLang="ja-JP" sz="2000" b="1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×</a:t>
            </a:r>
            <a:r>
              <a:rPr kumimoji="1" lang="ja-JP" altLang="en-US" sz="2000" b="1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ワンピース～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1FF33E9-063F-484B-8487-18C190DF85E5}"/>
              </a:ext>
            </a:extLst>
          </p:cNvPr>
          <p:cNvSpPr txBox="1"/>
          <p:nvPr/>
        </p:nvSpPr>
        <p:spPr>
          <a:xfrm>
            <a:off x="6464808" y="1446980"/>
            <a:ext cx="5605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【</a:t>
            </a:r>
            <a:r>
              <a:rPr kumimoji="1" lang="ja-JP" altLang="en-US" sz="2000" b="1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マニアックＣＭ</a:t>
            </a:r>
            <a:r>
              <a:rPr kumimoji="1" lang="en-US" altLang="ja-JP" sz="2000" b="1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】</a:t>
            </a:r>
            <a:r>
              <a:rPr kumimoji="1" lang="ja-JP" altLang="en-US" sz="2000" b="1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～日清食品</a:t>
            </a:r>
            <a:r>
              <a:rPr kumimoji="1" lang="en-US" altLang="ja-JP" sz="2000" b="1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×</a:t>
            </a:r>
            <a:r>
              <a:rPr kumimoji="1" lang="ja-JP" altLang="en-US" sz="2000" b="1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ワンピース～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B6DB12B-4485-46CA-9C7F-731821F677CF}"/>
              </a:ext>
            </a:extLst>
          </p:cNvPr>
          <p:cNvSpPr txBox="1"/>
          <p:nvPr/>
        </p:nvSpPr>
        <p:spPr>
          <a:xfrm>
            <a:off x="564239" y="5320729"/>
            <a:ext cx="4967255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商品ＰＲ＞ワンピース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AE4CBF6-7A8E-4C53-98F1-158614A2F041}"/>
              </a:ext>
            </a:extLst>
          </p:cNvPr>
          <p:cNvSpPr txBox="1"/>
          <p:nvPr/>
        </p:nvSpPr>
        <p:spPr>
          <a:xfrm>
            <a:off x="6763708" y="5320729"/>
            <a:ext cx="4895168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商品ＰＲ＜ワンピース</a:t>
            </a:r>
          </a:p>
        </p:txBody>
      </p:sp>
    </p:spTree>
    <p:extLst>
      <p:ext uri="{BB962C8B-B14F-4D97-AF65-F5344CB8AC3E}">
        <p14:creationId xmlns:p14="http://schemas.microsoft.com/office/powerpoint/2010/main" val="29115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仮説</a:t>
            </a:r>
            <a:r>
              <a:rPr lang="ja-JP" altLang="en-US" dirty="0" smtClean="0"/>
              <a:t>導出</a:t>
            </a:r>
            <a:endParaRPr kumimoji="1" lang="ja-JP" altLang="en-US" dirty="0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37</a:t>
            </a:fld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4669886" y="334149"/>
            <a:ext cx="70791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dirty="0"/>
              <a:t>～エンゲージメントされる理由～</a:t>
            </a:r>
            <a:endParaRPr lang="ja-JP" altLang="en-US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8166036-40F1-4015-A474-E873158EB01F}"/>
              </a:ext>
            </a:extLst>
          </p:cNvPr>
          <p:cNvGrpSpPr/>
          <p:nvPr/>
        </p:nvGrpSpPr>
        <p:grpSpPr>
          <a:xfrm>
            <a:off x="2741606" y="3336843"/>
            <a:ext cx="235898" cy="369332"/>
            <a:chOff x="7786972" y="3028145"/>
            <a:chExt cx="423968" cy="524891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7C547B8-7944-4498-A8FE-DA6C261E5DDC}"/>
                </a:ext>
              </a:extLst>
            </p:cNvPr>
            <p:cNvSpPr/>
            <p:nvPr/>
          </p:nvSpPr>
          <p:spPr>
            <a:xfrm rot="208246">
              <a:off x="7977675" y="3125757"/>
              <a:ext cx="233265" cy="233264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139F7999-BC2D-4BA3-BF3A-8A58728D9460}"/>
                </a:ext>
              </a:extLst>
            </p:cNvPr>
            <p:cNvSpPr txBox="1"/>
            <p:nvPr/>
          </p:nvSpPr>
          <p:spPr>
            <a:xfrm>
              <a:off x="7786972" y="3028145"/>
              <a:ext cx="363895" cy="524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 dirty="0">
                <a:ln w="12700">
                  <a:solidFill>
                    <a:prstClr val="white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endParaRPr>
            </a:p>
          </p:txBody>
        </p:sp>
      </p:grpSp>
      <p:sp>
        <p:nvSpPr>
          <p:cNvPr id="30" name="テキスト ボックス 29"/>
          <p:cNvSpPr txBox="1"/>
          <p:nvPr/>
        </p:nvSpPr>
        <p:spPr>
          <a:xfrm>
            <a:off x="484851" y="5084017"/>
            <a:ext cx="97605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マニアック</a:t>
            </a:r>
            <a:r>
              <a:rPr kumimoji="1" lang="en-US" altLang="ja-JP" sz="32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kumimoji="1" lang="ja-JP" altLang="en-US" sz="32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はストーリー・世界観だけでなく、小ネタやキャラクターなどの原作の要素が多いため</a:t>
            </a:r>
            <a:endParaRPr kumimoji="1" lang="ja-JP" altLang="en-US" sz="32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70C8E200-4DDA-41A8-94FF-460D9135EF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362" y="3031858"/>
            <a:ext cx="2450617" cy="319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61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四角形: 角を丸くする 15">
            <a:extLst>
              <a:ext uri="{FF2B5EF4-FFF2-40B4-BE49-F238E27FC236}">
                <a16:creationId xmlns:a16="http://schemas.microsoft.com/office/drawing/2014/main" id="{3D13CD7F-4053-4EF8-B5AD-DF5B81F2C562}"/>
              </a:ext>
            </a:extLst>
          </p:cNvPr>
          <p:cNvSpPr/>
          <p:nvPr/>
        </p:nvSpPr>
        <p:spPr>
          <a:xfrm>
            <a:off x="1027455" y="5037855"/>
            <a:ext cx="10128225" cy="1208167"/>
          </a:xfrm>
          <a:prstGeom prst="roundRect">
            <a:avLst/>
          </a:prstGeom>
          <a:solidFill>
            <a:srgbClr val="EC7016">
              <a:lumMod val="20000"/>
              <a:lumOff val="80000"/>
            </a:srgbClr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7566379" y="3363554"/>
            <a:ext cx="3022373" cy="411480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7555622" y="2651757"/>
            <a:ext cx="4249282" cy="411480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310897" y="3363554"/>
            <a:ext cx="4345194" cy="411480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310896" y="2651757"/>
            <a:ext cx="4343399" cy="411480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仮説</a:t>
            </a:r>
            <a:r>
              <a:rPr kumimoji="1" lang="ja-JP" altLang="en-US" dirty="0" smtClean="0"/>
              <a:t>導出</a:t>
            </a:r>
            <a:r>
              <a:rPr lang="ja-JP" altLang="en-US" dirty="0"/>
              <a:t>　</a:t>
            </a:r>
            <a:endParaRPr kumimoji="1" lang="ja-JP" altLang="en-US" sz="400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38</a:t>
            </a:fld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664933" y="458983"/>
            <a:ext cx="69701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dirty="0"/>
              <a:t>～マニアック</a:t>
            </a:r>
            <a:r>
              <a:rPr lang="en-US" altLang="ja-JP" sz="3200" dirty="0"/>
              <a:t>CM</a:t>
            </a:r>
            <a:r>
              <a:rPr lang="ja-JP" altLang="en-US" sz="3200" dirty="0"/>
              <a:t>はアニメファンに最適～</a:t>
            </a:r>
            <a:endParaRPr lang="ja-JP" alt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1368" y="2617400"/>
            <a:ext cx="4855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・ストーリー性、世界観がある</a:t>
            </a:r>
            <a:endParaRPr kumimoji="1" lang="en-US" altLang="ja-JP" sz="2400" b="1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endParaRPr kumimoji="1" lang="en-US" altLang="ja-JP" sz="2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lang="ja-JP" altLang="en-US" sz="24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・小ネタ、キャラクターが多い</a:t>
            </a:r>
            <a:endParaRPr kumimoji="1" lang="ja-JP" altLang="en-US" sz="2400" b="1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465907" y="2617400"/>
            <a:ext cx="45123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・ストーリー性、世界観が好き</a:t>
            </a:r>
            <a:endParaRPr kumimoji="1" lang="en-US" altLang="ja-JP" sz="2400" b="1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endParaRPr kumimoji="1" lang="en-US" altLang="ja-JP" sz="2400" b="1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lang="ja-JP" altLang="en-US" sz="24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・愛、知識がある</a:t>
            </a:r>
            <a:endParaRPr kumimoji="1" lang="ja-JP" altLang="en-US" sz="2400" b="1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211367" y="2138619"/>
            <a:ext cx="4680673" cy="1984248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7239000" y="2135571"/>
            <a:ext cx="4739284" cy="1984248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06235" y="1862146"/>
            <a:ext cx="369489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800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マニアック</a:t>
            </a:r>
            <a:r>
              <a:rPr lang="en-US" altLang="ja-JP" sz="2800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lang="ja-JP" altLang="en-US" sz="2800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の特徴</a:t>
            </a:r>
            <a:endParaRPr kumimoji="1" lang="ja-JP" altLang="en-US" sz="2800" u="sng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703189" y="1859098"/>
            <a:ext cx="347077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2800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アニメファンの特徴</a:t>
            </a:r>
            <a:endParaRPr kumimoji="1" lang="ja-JP" altLang="en-US" sz="2800" u="sng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9" name="左矢印 28"/>
          <p:cNvSpPr/>
          <p:nvPr/>
        </p:nvSpPr>
        <p:spPr>
          <a:xfrm>
            <a:off x="4754870" y="2704468"/>
            <a:ext cx="751062" cy="283464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左矢印 29"/>
          <p:cNvSpPr/>
          <p:nvPr/>
        </p:nvSpPr>
        <p:spPr>
          <a:xfrm>
            <a:off x="4765625" y="3393961"/>
            <a:ext cx="751062" cy="283464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左矢印 31"/>
          <p:cNvSpPr/>
          <p:nvPr/>
        </p:nvSpPr>
        <p:spPr>
          <a:xfrm rot="10800000">
            <a:off x="6755804" y="2715230"/>
            <a:ext cx="751062" cy="283464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左矢印 32"/>
          <p:cNvSpPr/>
          <p:nvPr/>
        </p:nvSpPr>
        <p:spPr>
          <a:xfrm rot="10800000">
            <a:off x="6779108" y="3405517"/>
            <a:ext cx="751062" cy="283464"/>
          </a:xfrm>
          <a:prstGeom prst="lef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ハート 33"/>
          <p:cNvSpPr/>
          <p:nvPr/>
        </p:nvSpPr>
        <p:spPr>
          <a:xfrm>
            <a:off x="5809131" y="2567683"/>
            <a:ext cx="580913" cy="527828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ハート 34"/>
          <p:cNvSpPr/>
          <p:nvPr/>
        </p:nvSpPr>
        <p:spPr>
          <a:xfrm>
            <a:off x="5805543" y="3289901"/>
            <a:ext cx="580913" cy="527828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027455" y="5390834"/>
            <a:ext cx="10137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マニアック</a:t>
            </a:r>
            <a:r>
              <a:rPr kumimoji="1" lang="en-US" altLang="ja-JP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kumimoji="1" lang="ja-JP" altLang="en-US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の特徴とアニメファンの</a:t>
            </a:r>
            <a:r>
              <a:rPr lang="ja-JP" altLang="en-US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特徴</a:t>
            </a:r>
            <a:r>
              <a:rPr kumimoji="1" lang="ja-JP" altLang="en-US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がマッチしている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5119419" y="1699255"/>
            <a:ext cx="197041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b="0" cap="none" spc="0" dirty="0">
                <a:ln w="0"/>
                <a:solidFill>
                  <a:srgbClr val="FF006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マッチング</a:t>
            </a:r>
          </a:p>
        </p:txBody>
      </p:sp>
      <p:sp>
        <p:nvSpPr>
          <p:cNvPr id="5" name="星 4 4"/>
          <p:cNvSpPr/>
          <p:nvPr/>
        </p:nvSpPr>
        <p:spPr>
          <a:xfrm>
            <a:off x="5022739" y="1697531"/>
            <a:ext cx="139966" cy="17425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星 4 5"/>
          <p:cNvSpPr/>
          <p:nvPr/>
        </p:nvSpPr>
        <p:spPr>
          <a:xfrm>
            <a:off x="6996023" y="2135571"/>
            <a:ext cx="93807" cy="148459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星 4 6"/>
          <p:cNvSpPr/>
          <p:nvPr/>
        </p:nvSpPr>
        <p:spPr>
          <a:xfrm>
            <a:off x="4858567" y="1532657"/>
            <a:ext cx="164172" cy="26621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星 4 7"/>
          <p:cNvSpPr/>
          <p:nvPr/>
        </p:nvSpPr>
        <p:spPr>
          <a:xfrm>
            <a:off x="6879258" y="2231802"/>
            <a:ext cx="84361" cy="12906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34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仮説</a:t>
            </a:r>
            <a:r>
              <a:rPr kumimoji="1" lang="ja-JP" altLang="en-US" dirty="0" smtClean="0"/>
              <a:t>導出</a:t>
            </a:r>
            <a:r>
              <a:rPr lang="ja-JP" altLang="en-US" dirty="0"/>
              <a:t>　</a:t>
            </a:r>
            <a:endParaRPr kumimoji="1" lang="ja-JP" altLang="en-US" sz="400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39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4673178" y="452491"/>
            <a:ext cx="69701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200" dirty="0"/>
              <a:t>～マニアック</a:t>
            </a:r>
            <a:r>
              <a:rPr lang="en-US" altLang="ja-JP" sz="3200" dirty="0"/>
              <a:t>CM</a:t>
            </a:r>
            <a:r>
              <a:rPr lang="ja-JP" altLang="en-US" sz="3200" dirty="0"/>
              <a:t>はアニメファンに最適～</a:t>
            </a:r>
            <a:endParaRPr lang="ja-JP" alt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四角形: 角を丸くする 7">
            <a:extLst>
              <a:ext uri="{FF2B5EF4-FFF2-40B4-BE49-F238E27FC236}">
                <a16:creationId xmlns:a16="http://schemas.microsoft.com/office/drawing/2014/main" id="{B5E36F5C-0B72-4C25-BF3A-043A9A99C389}"/>
              </a:ext>
            </a:extLst>
          </p:cNvPr>
          <p:cNvSpPr/>
          <p:nvPr/>
        </p:nvSpPr>
        <p:spPr>
          <a:xfrm>
            <a:off x="1050625" y="5291826"/>
            <a:ext cx="10115203" cy="1008423"/>
          </a:xfrm>
          <a:prstGeom prst="roundRect">
            <a:avLst/>
          </a:prstGeom>
          <a:solidFill>
            <a:srgbClr val="EC7016">
              <a:lumMod val="20000"/>
              <a:lumOff val="80000"/>
            </a:srgbClr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A79F1BE0-C440-4F64-9307-04DD3B100A98}"/>
              </a:ext>
            </a:extLst>
          </p:cNvPr>
          <p:cNvSpPr/>
          <p:nvPr/>
        </p:nvSpPr>
        <p:spPr>
          <a:xfrm>
            <a:off x="7219404" y="1388388"/>
            <a:ext cx="1563193" cy="1059243"/>
          </a:xfrm>
          <a:prstGeom prst="ellipse">
            <a:avLst/>
          </a:prstGeom>
          <a:solidFill>
            <a:schemeClr val="bg1"/>
          </a:solidFill>
          <a:ln w="57150">
            <a:solidFill>
              <a:srgbClr val="D431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星: 12 pt 35">
            <a:extLst>
              <a:ext uri="{FF2B5EF4-FFF2-40B4-BE49-F238E27FC236}">
                <a16:creationId xmlns:a16="http://schemas.microsoft.com/office/drawing/2014/main" id="{BF89328D-1FB3-41A4-900B-DCF40F3253A2}"/>
              </a:ext>
            </a:extLst>
          </p:cNvPr>
          <p:cNvSpPr/>
          <p:nvPr/>
        </p:nvSpPr>
        <p:spPr>
          <a:xfrm>
            <a:off x="4903951" y="2592443"/>
            <a:ext cx="2319197" cy="870585"/>
          </a:xfrm>
          <a:prstGeom prst="star12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C46F95D-9079-41F0-A890-98FA7C7AAC31}"/>
              </a:ext>
            </a:extLst>
          </p:cNvPr>
          <p:cNvSpPr txBox="1"/>
          <p:nvPr/>
        </p:nvSpPr>
        <p:spPr>
          <a:xfrm>
            <a:off x="7583203" y="1456344"/>
            <a:ext cx="8355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/>
              <a:t>愛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5A84769-1968-431C-82FE-B81C5481D034}"/>
              </a:ext>
            </a:extLst>
          </p:cNvPr>
          <p:cNvSpPr/>
          <p:nvPr/>
        </p:nvSpPr>
        <p:spPr>
          <a:xfrm>
            <a:off x="5503831" y="2704571"/>
            <a:ext cx="11079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ja-JP" altLang="en-US" sz="3600" dirty="0">
                <a:ln w="0"/>
                <a:solidFill>
                  <a:srgbClr val="FF0000"/>
                </a:solidFill>
              </a:rPr>
              <a:t>刺激</a:t>
            </a:r>
            <a:endParaRPr lang="ja-JP" altLang="en-US" sz="3600" b="0" cap="none" spc="0" dirty="0">
              <a:ln w="0"/>
              <a:solidFill>
                <a:srgbClr val="FF0000"/>
              </a:solidFill>
            </a:endParaRPr>
          </a:p>
        </p:txBody>
      </p:sp>
      <p:sp>
        <p:nvSpPr>
          <p:cNvPr id="29" name="四角形: 角を丸くする 30">
            <a:extLst>
              <a:ext uri="{FF2B5EF4-FFF2-40B4-BE49-F238E27FC236}">
                <a16:creationId xmlns:a16="http://schemas.microsoft.com/office/drawing/2014/main" id="{9D2483D4-C930-433A-A724-C1F62639E3C7}"/>
              </a:ext>
            </a:extLst>
          </p:cNvPr>
          <p:cNvSpPr/>
          <p:nvPr/>
        </p:nvSpPr>
        <p:spPr>
          <a:xfrm>
            <a:off x="256032" y="2673680"/>
            <a:ext cx="3064707" cy="1910947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4DADE461-F949-4AF1-B5E3-B80506F1316A}"/>
              </a:ext>
            </a:extLst>
          </p:cNvPr>
          <p:cNvSpPr/>
          <p:nvPr/>
        </p:nvSpPr>
        <p:spPr>
          <a:xfrm>
            <a:off x="527360" y="2378676"/>
            <a:ext cx="2555508" cy="52322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ja-JP" altLang="en-US" sz="2800" b="0" u="sng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マニアック</a:t>
            </a:r>
            <a:r>
              <a:rPr lang="en-US" altLang="ja-JP" sz="2800" b="0" u="sng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endParaRPr lang="ja-JP" altLang="en-US" sz="2800" b="0" u="sng" cap="none" spc="0" dirty="0">
              <a:ln w="0"/>
              <a:solidFill>
                <a:schemeClr val="tx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9DFA3642-BB7A-43C4-971E-39F8DD705CFB}"/>
              </a:ext>
            </a:extLst>
          </p:cNvPr>
          <p:cNvSpPr/>
          <p:nvPr/>
        </p:nvSpPr>
        <p:spPr>
          <a:xfrm>
            <a:off x="528777" y="2901165"/>
            <a:ext cx="263651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ja-JP" altLang="en-US" sz="2400" dirty="0">
                <a:ln w="0"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・ストーリー</a:t>
            </a:r>
            <a:endParaRPr lang="en-US" altLang="ja-JP" sz="2400" dirty="0">
              <a:ln w="0"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just"/>
            <a:r>
              <a:rPr lang="ja-JP" altLang="en-US" sz="2400" dirty="0">
                <a:ln w="0"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・世界観</a:t>
            </a:r>
            <a:endParaRPr lang="en-US" altLang="ja-JP" sz="2400" dirty="0">
              <a:ln w="0"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just"/>
            <a:r>
              <a:rPr lang="ja-JP" altLang="en-US" sz="2400" dirty="0">
                <a:ln w="0"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・小ネタ</a:t>
            </a:r>
            <a:endParaRPr lang="en-US" altLang="ja-JP" sz="2400" dirty="0">
              <a:ln w="0"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just"/>
            <a:r>
              <a:rPr lang="ja-JP" altLang="en-US" sz="2400" dirty="0">
                <a:ln w="0"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・キャラクター</a:t>
            </a:r>
            <a:endParaRPr lang="ja-JP" altLang="en-US" sz="2400" b="0" cap="none" spc="0" dirty="0">
              <a:ln w="0"/>
              <a:solidFill>
                <a:schemeClr val="tx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pic>
        <p:nvPicPr>
          <p:cNvPr id="32" name="図 31" descr="ツール が含まれている画像&#10;&#10;自動的に生成された説明">
            <a:extLst>
              <a:ext uri="{FF2B5EF4-FFF2-40B4-BE49-F238E27FC236}">
                <a16:creationId xmlns:a16="http://schemas.microsoft.com/office/drawing/2014/main" id="{9FB22C0F-73E6-481F-B8B1-F06643FF88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350" y="2142584"/>
            <a:ext cx="2682081" cy="3003423"/>
          </a:xfrm>
          <a:prstGeom prst="rect">
            <a:avLst/>
          </a:prstGeom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43CDEDB-FE4A-4018-9F8A-AFC62C1A7E5B}"/>
              </a:ext>
            </a:extLst>
          </p:cNvPr>
          <p:cNvSpPr txBox="1"/>
          <p:nvPr/>
        </p:nvSpPr>
        <p:spPr>
          <a:xfrm>
            <a:off x="7803506" y="3335391"/>
            <a:ext cx="7637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dirty="0">
                <a:solidFill>
                  <a:srgbClr val="FF0000"/>
                </a:solidFill>
              </a:rPr>
              <a:t>♥</a:t>
            </a:r>
          </a:p>
        </p:txBody>
      </p:sp>
      <p:sp>
        <p:nvSpPr>
          <p:cNvPr id="34" name="矢印: 右 21">
            <a:extLst>
              <a:ext uri="{FF2B5EF4-FFF2-40B4-BE49-F238E27FC236}">
                <a16:creationId xmlns:a16="http://schemas.microsoft.com/office/drawing/2014/main" id="{321BD42E-498E-4E62-8E1E-E25DCC403FEC}"/>
              </a:ext>
            </a:extLst>
          </p:cNvPr>
          <p:cNvSpPr/>
          <p:nvPr/>
        </p:nvSpPr>
        <p:spPr>
          <a:xfrm>
            <a:off x="5141333" y="3463028"/>
            <a:ext cx="2859668" cy="674433"/>
          </a:xfrm>
          <a:prstGeom prst="rightArrow">
            <a:avLst>
              <a:gd name="adj1" fmla="val 50001"/>
              <a:gd name="adj2" fmla="val 164056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矢印: 右 37">
            <a:extLst>
              <a:ext uri="{FF2B5EF4-FFF2-40B4-BE49-F238E27FC236}">
                <a16:creationId xmlns:a16="http://schemas.microsoft.com/office/drawing/2014/main" id="{E02B220B-BBA1-47BD-A6EB-EF026196F86A}"/>
              </a:ext>
            </a:extLst>
          </p:cNvPr>
          <p:cNvSpPr/>
          <p:nvPr/>
        </p:nvSpPr>
        <p:spPr>
          <a:xfrm>
            <a:off x="8616462" y="3467797"/>
            <a:ext cx="1194929" cy="669664"/>
          </a:xfrm>
          <a:prstGeom prst="rightArrow">
            <a:avLst>
              <a:gd name="adj1" fmla="val 50001"/>
              <a:gd name="adj2" fmla="val 64643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DD766BA0-892D-480A-A403-0DC9E354AF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522" y="2459252"/>
            <a:ext cx="2387854" cy="2686755"/>
          </a:xfrm>
          <a:prstGeom prst="rect">
            <a:avLst/>
          </a:prstGeom>
        </p:spPr>
      </p:pic>
      <p:pic>
        <p:nvPicPr>
          <p:cNvPr id="37" name="図 36" descr="ツール, はさみ が含まれている画像&#10;&#10;自動的に生成された説明">
            <a:extLst>
              <a:ext uri="{FF2B5EF4-FFF2-40B4-BE49-F238E27FC236}">
                <a16:creationId xmlns:a16="http://schemas.microsoft.com/office/drawing/2014/main" id="{297D8F5C-A429-4A58-B192-A00772F3EA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160" y="2288355"/>
            <a:ext cx="2346844" cy="2493327"/>
          </a:xfrm>
          <a:prstGeom prst="rect">
            <a:avLst/>
          </a:prstGeom>
        </p:spPr>
      </p:pic>
      <p:sp>
        <p:nvSpPr>
          <p:cNvPr id="38" name="楕円 37">
            <a:extLst>
              <a:ext uri="{FF2B5EF4-FFF2-40B4-BE49-F238E27FC236}">
                <a16:creationId xmlns:a16="http://schemas.microsoft.com/office/drawing/2014/main" id="{A79F1BE0-C440-4F64-9307-04DD3B100A98}"/>
              </a:ext>
            </a:extLst>
          </p:cNvPr>
          <p:cNvSpPr/>
          <p:nvPr/>
        </p:nvSpPr>
        <p:spPr>
          <a:xfrm>
            <a:off x="3202873" y="2002235"/>
            <a:ext cx="1266016" cy="697617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C46F95D-9079-41F0-A890-98FA7C7AAC31}"/>
              </a:ext>
            </a:extLst>
          </p:cNvPr>
          <p:cNvSpPr txBox="1"/>
          <p:nvPr/>
        </p:nvSpPr>
        <p:spPr>
          <a:xfrm>
            <a:off x="3320739" y="2058655"/>
            <a:ext cx="1000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知識</a:t>
            </a:r>
            <a:endParaRPr kumimoji="1" lang="ja-JP" altLang="en-US" sz="3200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948872" y="4744164"/>
            <a:ext cx="4914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u="sng" dirty="0"/>
              <a:t>気が付きやすい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551131" y="5329657"/>
            <a:ext cx="91137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ファン度が高いほど、知識があるから要素に気が付く。それによってファンの心が刺激され、感情が動かされる</a:t>
            </a:r>
            <a:endParaRPr kumimoji="1" lang="ja-JP" altLang="en-US" sz="32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87605DE-0E2E-4C79-A67A-56ABA4F48F48}"/>
              </a:ext>
            </a:extLst>
          </p:cNvPr>
          <p:cNvSpPr txBox="1"/>
          <p:nvPr/>
        </p:nvSpPr>
        <p:spPr>
          <a:xfrm>
            <a:off x="9083742" y="1766267"/>
            <a:ext cx="3082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u="sng" dirty="0">
                <a:solidFill>
                  <a:srgbClr val="FF000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感情が動かされる</a:t>
            </a:r>
            <a:endParaRPr kumimoji="1" lang="ja-JP" altLang="en-US" sz="2800" u="sng" dirty="0">
              <a:solidFill>
                <a:srgbClr val="FF0000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193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現状分析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15B164A-92AC-4D3E-B49F-AC1238EC49BF}"/>
              </a:ext>
            </a:extLst>
          </p:cNvPr>
          <p:cNvSpPr/>
          <p:nvPr/>
        </p:nvSpPr>
        <p:spPr>
          <a:xfrm>
            <a:off x="112081" y="3045809"/>
            <a:ext cx="1207991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皆さん、</a:t>
            </a:r>
            <a:r>
              <a:rPr kumimoji="0" lang="en-US" altLang="ja-JP" sz="4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TVCM</a:t>
            </a:r>
            <a:r>
              <a:rPr kumimoji="0" lang="ja-JP" altLang="en-US" sz="4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をちゃんと見ていますか？</a:t>
            </a:r>
            <a:endParaRPr kumimoji="0" lang="ja-JP" altLang="en-US" sz="4800" i="0" u="none" strike="noStrike" kern="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890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仮説</a:t>
            </a:r>
            <a:r>
              <a:rPr kumimoji="1" lang="ja-JP" altLang="en-US" dirty="0" smtClean="0"/>
              <a:t>導出</a:t>
            </a:r>
            <a:r>
              <a:rPr lang="ja-JP" altLang="en-US" dirty="0"/>
              <a:t>　</a:t>
            </a:r>
            <a:endParaRPr kumimoji="1" lang="ja-JP" altLang="en-US" sz="400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40</a:t>
            </a:fld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62743" y="1490667"/>
            <a:ext cx="96665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人間には、共感や感動した出来事を他人と共有したいという感情があります</a:t>
            </a:r>
            <a:r>
              <a:rPr kumimoji="0" lang="ja-JP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。</a:t>
            </a:r>
            <a:r>
              <a:rPr kumimoji="0" lang="ja-JP" altLang="en-US" sz="2800" kern="0" dirty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　</a:t>
            </a:r>
            <a:r>
              <a:rPr kumimoji="0" lang="ja-JP" altLang="en-US" sz="2800" kern="0" dirty="0" smtClean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　　　　　　　　　　</a:t>
            </a:r>
            <a:r>
              <a:rPr kumimoji="0" lang="en-US" altLang="ja-JP" sz="2000" kern="0" dirty="0" smtClean="0">
                <a:solidFill>
                  <a:prstClr val="black"/>
                </a:solidFill>
              </a:rPr>
              <a:t>Lead </a:t>
            </a:r>
            <a:r>
              <a:rPr kumimoji="0" lang="en-US" altLang="ja-JP" sz="2000" kern="0" dirty="0">
                <a:solidFill>
                  <a:prstClr val="black"/>
                </a:solidFill>
              </a:rPr>
              <a:t>Plus</a:t>
            </a:r>
            <a:r>
              <a:rPr kumimoji="0" lang="ja-JP" altLang="en-US" sz="2000" kern="0" dirty="0">
                <a:solidFill>
                  <a:prstClr val="black"/>
                </a:solidFill>
              </a:rPr>
              <a:t>（</a:t>
            </a:r>
            <a:r>
              <a:rPr kumimoji="0" lang="en-US" altLang="ja-JP" sz="2000" kern="0" dirty="0">
                <a:solidFill>
                  <a:prstClr val="black"/>
                </a:solidFill>
              </a:rPr>
              <a:t>2017</a:t>
            </a:r>
            <a:r>
              <a:rPr kumimoji="0" lang="ja-JP" altLang="en-US" sz="2000" kern="0" dirty="0">
                <a:solidFill>
                  <a:prstClr val="black"/>
                </a:solidFill>
              </a:rPr>
              <a:t>）</a:t>
            </a:r>
            <a:endParaRPr kumimoji="0" lang="ja-JP" alt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788360" y="1333947"/>
            <a:ext cx="10615279" cy="3205735"/>
          </a:xfrm>
          <a:prstGeom prst="roundRect">
            <a:avLst/>
          </a:prstGeom>
          <a:noFill/>
          <a:ln w="381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C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" name="四角形: 角を丸くする 7">
            <a:extLst>
              <a:ext uri="{FF2B5EF4-FFF2-40B4-BE49-F238E27FC236}">
                <a16:creationId xmlns:a16="http://schemas.microsoft.com/office/drawing/2014/main" id="{B5E36F5C-0B72-4C25-BF3A-043A9A99C389}"/>
              </a:ext>
            </a:extLst>
          </p:cNvPr>
          <p:cNvSpPr/>
          <p:nvPr/>
        </p:nvSpPr>
        <p:spPr>
          <a:xfrm>
            <a:off x="1097280" y="4995522"/>
            <a:ext cx="10058400" cy="1008423"/>
          </a:xfrm>
          <a:prstGeom prst="roundRect">
            <a:avLst/>
          </a:prstGeom>
          <a:solidFill>
            <a:srgbClr val="EC7016">
              <a:lumMod val="20000"/>
              <a:lumOff val="80000"/>
            </a:srgbClr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99491" y="5185711"/>
            <a:ext cx="95635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感情が動かされたとき自分の感情を共有したくなる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133089" y="4130646"/>
            <a:ext cx="6940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「電通報　思わずシェアしたくなる“感情トリガー”、設計できてる？」</a:t>
            </a:r>
          </a:p>
        </p:txBody>
      </p:sp>
      <p:sp>
        <p:nvSpPr>
          <p:cNvPr id="15" name="AutoShape 2">
            <a:extLst>
              <a:ext uri="{FF2B5EF4-FFF2-40B4-BE49-F238E27FC236}">
                <a16:creationId xmlns:a16="http://schemas.microsoft.com/office/drawing/2014/main" id="{7C1C4DB6-7BFC-48BC-B978-B9F48CCD86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AutoShape 4">
            <a:extLst>
              <a:ext uri="{FF2B5EF4-FFF2-40B4-BE49-F238E27FC236}">
                <a16:creationId xmlns:a16="http://schemas.microsoft.com/office/drawing/2014/main" id="{5F6221C8-6D0E-4C81-89F9-E50698AA767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17FDA8F-B3F5-47D9-99C8-0C664C1BFD3A}"/>
              </a:ext>
            </a:extLst>
          </p:cNvPr>
          <p:cNvSpPr txBox="1"/>
          <p:nvPr/>
        </p:nvSpPr>
        <p:spPr>
          <a:xfrm>
            <a:off x="1262743" y="2703939"/>
            <a:ext cx="96665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シェアしたいと思ったとき＝自分の感情が大きく動かされたとき。シェアとは、その情報によってもたらされた自身の感情を、誰かと共有したいという衝動によって生まれるものだ</a:t>
            </a:r>
            <a:r>
              <a:rPr kumimoji="0" lang="ja-JP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14003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仮説</a:t>
            </a:r>
            <a:r>
              <a:rPr kumimoji="1" lang="ja-JP" altLang="en-US" dirty="0" smtClean="0"/>
              <a:t>導出</a:t>
            </a:r>
            <a:r>
              <a:rPr lang="ja-JP" altLang="en-US" dirty="0"/>
              <a:t>　</a:t>
            </a:r>
            <a:endParaRPr kumimoji="1" lang="ja-JP" altLang="en-US" sz="4000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41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ADBDD4-B542-447B-BE00-669194F8193E}"/>
              </a:ext>
            </a:extLst>
          </p:cNvPr>
          <p:cNvSpPr txBox="1"/>
          <p:nvPr/>
        </p:nvSpPr>
        <p:spPr>
          <a:xfrm>
            <a:off x="4460232" y="2380239"/>
            <a:ext cx="47548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kern="0" dirty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自慢したい</a:t>
            </a:r>
            <a:endParaRPr kumimoji="0" lang="en-US" altLang="ja-JP" sz="3200" kern="0" dirty="0">
              <a:solidFill>
                <a:prstClr val="black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共感されたい</a:t>
            </a:r>
            <a:endParaRPr kumimoji="0" lang="en-US" altLang="ja-JP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kern="0" dirty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アピールしたい</a:t>
            </a:r>
            <a:endParaRPr kumimoji="0" lang="en-US" altLang="ja-JP" sz="3200" kern="0" dirty="0">
              <a:solidFill>
                <a:prstClr val="black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同じ趣味の仲間が欲しい　</a:t>
            </a:r>
            <a:r>
              <a:rPr kumimoji="0" lang="en-US" altLang="ja-JP" sz="3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etc</a:t>
            </a:r>
            <a:r>
              <a:rPr kumimoji="0" lang="en-US" altLang="ja-JP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…</a:t>
            </a:r>
            <a:endParaRPr kumimoji="0" lang="ja-JP" alt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5" name="四角形: 角を丸くする 5">
            <a:extLst>
              <a:ext uri="{FF2B5EF4-FFF2-40B4-BE49-F238E27FC236}">
                <a16:creationId xmlns:a16="http://schemas.microsoft.com/office/drawing/2014/main" id="{AD58BB0B-C836-46B6-B8D3-34FEB9987AC6}"/>
              </a:ext>
            </a:extLst>
          </p:cNvPr>
          <p:cNvSpPr/>
          <p:nvPr/>
        </p:nvSpPr>
        <p:spPr>
          <a:xfrm>
            <a:off x="4151057" y="1887877"/>
            <a:ext cx="5056488" cy="3081578"/>
          </a:xfrm>
          <a:prstGeom prst="round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C329476-A3E3-409F-9427-CED3A3A00346}"/>
              </a:ext>
            </a:extLst>
          </p:cNvPr>
          <p:cNvSpPr txBox="1"/>
          <p:nvPr/>
        </p:nvSpPr>
        <p:spPr>
          <a:xfrm>
            <a:off x="4636349" y="1268350"/>
            <a:ext cx="4012752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自分の感情を共有</a:t>
            </a:r>
            <a:endParaRPr kumimoji="0" lang="en-US" altLang="ja-JP" sz="320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したくなる理由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E0C84DB-1659-4C85-81D3-0756AE7D1A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38" y="2509929"/>
            <a:ext cx="2606732" cy="2933032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0525184-25A1-44DB-9A66-C8D2FFFEFDF3}"/>
              </a:ext>
            </a:extLst>
          </p:cNvPr>
          <p:cNvSpPr txBox="1"/>
          <p:nvPr/>
        </p:nvSpPr>
        <p:spPr>
          <a:xfrm>
            <a:off x="1358918" y="3422112"/>
            <a:ext cx="5491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♥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E7A7D3E-4756-4885-AE1B-CD88865DC6E5}"/>
              </a:ext>
            </a:extLst>
          </p:cNvPr>
          <p:cNvSpPr/>
          <p:nvPr/>
        </p:nvSpPr>
        <p:spPr>
          <a:xfrm>
            <a:off x="36576" y="1515007"/>
            <a:ext cx="401275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u="sng" kern="0" dirty="0">
                <a:ln w="0"/>
                <a:solidFill>
                  <a:schemeClr val="accent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マニアック</a:t>
            </a:r>
            <a:r>
              <a:rPr kumimoji="0" lang="en-US" altLang="ja-JP" sz="2800" b="1" u="sng" kern="0" dirty="0">
                <a:ln w="0"/>
                <a:solidFill>
                  <a:schemeClr val="accent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CM</a:t>
            </a:r>
            <a:r>
              <a:rPr kumimoji="0" lang="ja-JP" altLang="en-US" sz="2800" b="1" u="sng" kern="0" dirty="0">
                <a:ln w="0"/>
                <a:solidFill>
                  <a:schemeClr val="accent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によって感情が動かされる</a:t>
            </a:r>
            <a:endParaRPr kumimoji="0" lang="en-US" altLang="ja-JP" sz="2800" b="1" i="0" u="sng" strike="noStrike" kern="0" cap="none" spc="0" normalizeH="0" baseline="0" noProof="0" dirty="0">
              <a:ln w="0"/>
              <a:solidFill>
                <a:schemeClr val="accent1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5AD0D54-0F1E-4F5A-A32A-F1FC4F986F47}"/>
              </a:ext>
            </a:extLst>
          </p:cNvPr>
          <p:cNvSpPr txBox="1"/>
          <p:nvPr/>
        </p:nvSpPr>
        <p:spPr>
          <a:xfrm>
            <a:off x="6721813" y="5498492"/>
            <a:ext cx="5558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4400" u="sng" kern="0" dirty="0">
                <a:solidFill>
                  <a:srgbClr val="FF0000"/>
                </a:solidFill>
              </a:rPr>
              <a:t>エンゲージメントを行う</a:t>
            </a:r>
            <a:endParaRPr kumimoji="0" lang="ja-JP" altLang="en-US" sz="4400" b="0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sp>
        <p:nvSpPr>
          <p:cNvPr id="13" name="矢印: 右 12">
            <a:extLst>
              <a:ext uri="{FF2B5EF4-FFF2-40B4-BE49-F238E27FC236}">
                <a16:creationId xmlns:a16="http://schemas.microsoft.com/office/drawing/2014/main" id="{7E609F66-F6CE-47EC-8CE6-A7B63641714E}"/>
              </a:ext>
            </a:extLst>
          </p:cNvPr>
          <p:cNvSpPr/>
          <p:nvPr/>
        </p:nvSpPr>
        <p:spPr>
          <a:xfrm rot="5400000">
            <a:off x="9724632" y="3973912"/>
            <a:ext cx="2021423" cy="840671"/>
          </a:xfrm>
          <a:prstGeom prst="rightArrow">
            <a:avLst>
              <a:gd name="adj1" fmla="val 62475"/>
              <a:gd name="adj2" fmla="val 7383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C82D1EA-39F9-4035-B48B-3E97740F7992}"/>
              </a:ext>
            </a:extLst>
          </p:cNvPr>
          <p:cNvSpPr/>
          <p:nvPr/>
        </p:nvSpPr>
        <p:spPr>
          <a:xfrm rot="16200000">
            <a:off x="9835547" y="3117556"/>
            <a:ext cx="386522" cy="92333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415FCBD-E7D6-42B6-ADA0-700898B058AA}"/>
              </a:ext>
            </a:extLst>
          </p:cNvPr>
          <p:cNvSpPr/>
          <p:nvPr/>
        </p:nvSpPr>
        <p:spPr>
          <a:xfrm>
            <a:off x="9219062" y="2705228"/>
            <a:ext cx="305724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i="0" strike="noStrike" kern="0" cap="none" spc="0" normalizeH="0" baseline="0" noProof="0" dirty="0">
                <a:ln w="0"/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その手段として、</a:t>
            </a:r>
            <a:endParaRPr kumimoji="0" lang="en-US" altLang="ja-JP" sz="2800" i="0" strike="noStrike" kern="0" cap="none" spc="0" normalizeH="0" baseline="0" noProof="0" dirty="0">
              <a:ln w="0"/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B073F7A4-E358-453F-B36B-DAAA4C7AB93B}"/>
              </a:ext>
            </a:extLst>
          </p:cNvPr>
          <p:cNvSpPr/>
          <p:nvPr/>
        </p:nvSpPr>
        <p:spPr>
          <a:xfrm>
            <a:off x="2465022" y="4423708"/>
            <a:ext cx="162095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i="0" strike="noStrike" kern="0" cap="none" spc="0" normalizeH="0" baseline="0" noProof="0" dirty="0">
                <a:ln w="0"/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芽生える</a:t>
            </a:r>
            <a:endParaRPr kumimoji="0" lang="en-US" altLang="ja-JP" sz="2800" i="0" strike="noStrike" kern="0" cap="none" spc="0" normalizeH="0" baseline="0" noProof="0" dirty="0">
              <a:ln w="0"/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7" name="右矢印 16"/>
          <p:cNvSpPr/>
          <p:nvPr/>
        </p:nvSpPr>
        <p:spPr>
          <a:xfrm>
            <a:off x="2811970" y="3290003"/>
            <a:ext cx="1200782" cy="686442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146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42</a:t>
            </a:fld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180871" y="2385132"/>
            <a:ext cx="11861468" cy="2089270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rgbClr val="9C6A6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13588" y="2829602"/>
            <a:ext cx="1117244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600" b="1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アニメファンは、マニアック</a:t>
            </a:r>
            <a:r>
              <a:rPr kumimoji="0" lang="en-US" altLang="ja-JP" sz="3600" b="1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kumimoji="0" lang="ja-JP" altLang="en-US" sz="3600" b="1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に対してファン度が高い人ほど、エンゲージメントを行う</a:t>
            </a:r>
            <a:r>
              <a:rPr kumimoji="0" lang="ja-JP" altLang="en-US" sz="3600" b="1" kern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。</a:t>
            </a:r>
            <a:endParaRPr kumimoji="0" lang="en-US" altLang="ja-JP" sz="3600" b="1" kern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591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操作仮説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43</a:t>
            </a:fld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165266" y="3200390"/>
            <a:ext cx="11861468" cy="1939980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rgbClr val="9C6A6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12420" y="3577057"/>
            <a:ext cx="115671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600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アニメファンは、マニアック</a:t>
            </a:r>
            <a:r>
              <a:rPr kumimoji="0" lang="en-US" altLang="ja-JP" sz="3600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CM</a:t>
            </a:r>
            <a:r>
              <a:rPr kumimoji="0" lang="ja-JP" altLang="en-US" sz="3600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に対してファン度が高いほど、エンゲージメント</a:t>
            </a:r>
            <a:r>
              <a:rPr kumimoji="0" lang="ja-JP" altLang="en-US" sz="3600" b="1" kern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游ゴシック" panose="020B0400000000000000" pitchFamily="50" charset="-128"/>
                <a:ea typeface="游ゴシック" panose="020B0400000000000000" pitchFamily="50" charset="-128"/>
              </a:rPr>
              <a:t>意向</a:t>
            </a:r>
            <a:r>
              <a:rPr kumimoji="0" lang="ja-JP" altLang="en-US" sz="3600" b="1" kern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が高い。</a:t>
            </a:r>
            <a:endParaRPr kumimoji="0" lang="en-US" altLang="ja-JP" sz="3600" b="1" kern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99455B8-1A8E-4E9C-88A2-53AC9DF8F27C}"/>
              </a:ext>
            </a:extLst>
          </p:cNvPr>
          <p:cNvSpPr txBox="1"/>
          <p:nvPr/>
        </p:nvSpPr>
        <p:spPr>
          <a:xfrm>
            <a:off x="381212" y="1655027"/>
            <a:ext cx="114295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検証をする上で、実際のエンゲージメント（行動）を測るのは困難であるため、エンゲージメントの動機であるエンゲージメント意向を従属変数（結果）として測定することにした。</a:t>
            </a:r>
          </a:p>
        </p:txBody>
      </p:sp>
    </p:spTree>
    <p:extLst>
      <p:ext uri="{BB962C8B-B14F-4D97-AF65-F5344CB8AC3E}">
        <p14:creationId xmlns:p14="http://schemas.microsoft.com/office/powerpoint/2010/main" val="359880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操作仮説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44</a:t>
            </a:fld>
            <a:endParaRPr kumimoji="1" lang="ja-JP" altLang="en-US"/>
          </a:p>
        </p:txBody>
      </p:sp>
      <p:sp>
        <p:nvSpPr>
          <p:cNvPr id="8" name="角丸四角形 7">
            <a:extLst>
              <a:ext uri="{FF2B5EF4-FFF2-40B4-BE49-F238E27FC236}">
                <a16:creationId xmlns:a16="http://schemas.microsoft.com/office/drawing/2014/main" id="{F64354CE-CDB2-4CFD-9CCC-4CD27BDE396A}"/>
              </a:ext>
            </a:extLst>
          </p:cNvPr>
          <p:cNvSpPr/>
          <p:nvPr/>
        </p:nvSpPr>
        <p:spPr>
          <a:xfrm>
            <a:off x="763555" y="1908106"/>
            <a:ext cx="10664889" cy="3788228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rgbClr val="9C6A6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コンテンツ プレースホルダー 4"/>
          <p:cNvSpPr txBox="1">
            <a:spLocks/>
          </p:cNvSpPr>
          <p:nvPr/>
        </p:nvSpPr>
        <p:spPr>
          <a:xfrm>
            <a:off x="1268962" y="2233580"/>
            <a:ext cx="9654076" cy="331733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kumimoji="1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800" smtClean="0"/>
              <a:t>仮説１－１　ファン度が高いほど、他人に直接共有したくなる。</a:t>
            </a:r>
            <a:endParaRPr lang="en-US" altLang="ja-JP" sz="2800" smtClean="0"/>
          </a:p>
          <a:p>
            <a:r>
              <a:rPr lang="ja-JP" altLang="en-US" sz="2800" smtClean="0"/>
              <a:t>仮説１－２　ファン度が高いほど、</a:t>
            </a:r>
            <a:r>
              <a:rPr lang="en-US" altLang="ja-JP" sz="2800" smtClean="0"/>
              <a:t>TVCM</a:t>
            </a:r>
            <a:r>
              <a:rPr lang="ja-JP" altLang="en-US" sz="2800" smtClean="0"/>
              <a:t>を反復視聴したい。</a:t>
            </a:r>
            <a:endParaRPr lang="en-US" altLang="ja-JP" sz="2800" smtClean="0"/>
          </a:p>
          <a:p>
            <a:r>
              <a:rPr lang="ja-JP" altLang="en-US" sz="2800" smtClean="0"/>
              <a:t>仮説１－３　ファン度が高いほど、</a:t>
            </a:r>
            <a:r>
              <a:rPr lang="en-US" altLang="ja-JP" sz="2800" smtClean="0"/>
              <a:t>TVCM</a:t>
            </a:r>
            <a:r>
              <a:rPr lang="ja-JP" altLang="en-US" sz="2800" smtClean="0"/>
              <a:t>の投稿に「いいね」したい。</a:t>
            </a:r>
          </a:p>
          <a:p>
            <a:r>
              <a:rPr lang="ja-JP" altLang="en-US" sz="2800" smtClean="0"/>
              <a:t>仮説１－４　ファン度が高いほど、</a:t>
            </a:r>
            <a:r>
              <a:rPr lang="en-US" altLang="ja-JP" sz="2800" smtClean="0"/>
              <a:t>TVCM</a:t>
            </a:r>
            <a:r>
              <a:rPr lang="ja-JP" altLang="en-US" sz="2800" smtClean="0"/>
              <a:t>の投稿を「リツイート」したい。</a:t>
            </a:r>
          </a:p>
          <a:p>
            <a:r>
              <a:rPr lang="ja-JP" altLang="en-US" sz="2800" smtClean="0"/>
              <a:t>仮説１－５　ファン度が高いほど、</a:t>
            </a:r>
            <a:r>
              <a:rPr lang="en-US" altLang="ja-JP" sz="2800" smtClean="0"/>
              <a:t>TVCM</a:t>
            </a:r>
            <a:r>
              <a:rPr lang="ja-JP" altLang="en-US" sz="2800" smtClean="0"/>
              <a:t>の投稿に「コメント」したい。</a:t>
            </a:r>
          </a:p>
          <a:p>
            <a:r>
              <a:rPr lang="ja-JP" altLang="en-US" sz="2800" smtClean="0"/>
              <a:t>仮説１－６　ファン度が高いほど、</a:t>
            </a:r>
            <a:r>
              <a:rPr lang="en-US" altLang="ja-JP" sz="2800" smtClean="0"/>
              <a:t>TVCM</a:t>
            </a:r>
            <a:r>
              <a:rPr lang="ja-JP" altLang="en-US" sz="2800" smtClean="0"/>
              <a:t>の内容について「投稿」したい。</a:t>
            </a:r>
          </a:p>
          <a:p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10322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仮説検証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45</a:t>
            </a:fld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1824499-B739-4594-92AB-549657EF3DAE}"/>
              </a:ext>
            </a:extLst>
          </p:cNvPr>
          <p:cNvSpPr txBox="1"/>
          <p:nvPr/>
        </p:nvSpPr>
        <p:spPr>
          <a:xfrm>
            <a:off x="1097280" y="1383272"/>
            <a:ext cx="2606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kumimoji="1" lang="ja-JP" altLang="en-US" sz="2400" b="1" dirty="0"/>
              <a:t>調査概要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7F0EC17-94A2-4803-BD7B-518E6170C6EA}"/>
              </a:ext>
            </a:extLst>
          </p:cNvPr>
          <p:cNvSpPr txBox="1"/>
          <p:nvPr/>
        </p:nvSpPr>
        <p:spPr>
          <a:xfrm>
            <a:off x="1910378" y="1924068"/>
            <a:ext cx="8371244" cy="4093428"/>
          </a:xfrm>
          <a:prstGeom prst="rect">
            <a:avLst/>
          </a:prstGeom>
          <a:noFill/>
          <a:ln w="50800" cmpd="sng">
            <a:solidFill>
              <a:srgbClr val="FFC00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調査目的　</a:t>
            </a:r>
            <a:r>
              <a:rPr kumimoji="1" lang="ja-JP" altLang="en-US" sz="2000" b="1" dirty="0"/>
              <a:t>： テレビ</a:t>
            </a:r>
            <a:r>
              <a:rPr kumimoji="1" lang="en-US" altLang="ja-JP" sz="2000" b="1" dirty="0"/>
              <a:t>CM</a:t>
            </a:r>
            <a:r>
              <a:rPr lang="ja-JP" altLang="en-US" sz="2000" b="1" dirty="0"/>
              <a:t>が消費者に与える影響を調査</a:t>
            </a:r>
            <a:endParaRPr kumimoji="1" lang="en-US" altLang="ja-JP" sz="2000" b="1" dirty="0"/>
          </a:p>
          <a:p>
            <a:endParaRPr kumimoji="1" lang="en-US" altLang="ja-JP" sz="2000" dirty="0"/>
          </a:p>
          <a:p>
            <a:r>
              <a:rPr kumimoji="1" lang="ja-JP" altLang="en-US" sz="2000" dirty="0"/>
              <a:t>調査対象者　</a:t>
            </a:r>
            <a:r>
              <a:rPr kumimoji="1" lang="ja-JP" altLang="en-US" sz="2000" b="1" dirty="0"/>
              <a:t>： </a:t>
            </a:r>
            <a:r>
              <a:rPr kumimoji="1" lang="en-US" altLang="ja-JP" sz="2000" b="1" dirty="0"/>
              <a:t>10</a:t>
            </a:r>
            <a:r>
              <a:rPr kumimoji="1" lang="ja-JP" altLang="en-US" sz="2000" b="1" dirty="0"/>
              <a:t>代～</a:t>
            </a:r>
            <a:r>
              <a:rPr kumimoji="1" lang="en-US" altLang="ja-JP" sz="2000" b="1" dirty="0"/>
              <a:t>50</a:t>
            </a:r>
            <a:r>
              <a:rPr kumimoji="1" lang="ja-JP" altLang="en-US" sz="2000" b="1" dirty="0"/>
              <a:t>代　男女（ワンピースを知っている人）</a:t>
            </a:r>
            <a:endParaRPr kumimoji="1" lang="en-US" altLang="ja-JP" sz="2000" b="1" dirty="0"/>
          </a:p>
          <a:p>
            <a:endParaRPr kumimoji="1" lang="en-US" altLang="ja-JP" sz="2000" dirty="0"/>
          </a:p>
          <a:p>
            <a:r>
              <a:rPr kumimoji="1" lang="ja-JP" altLang="en-US" sz="2000" dirty="0"/>
              <a:t>調査場所　： </a:t>
            </a:r>
            <a:r>
              <a:rPr kumimoji="1" lang="ja-JP" altLang="en-US" sz="2000" b="1" dirty="0"/>
              <a:t>拓殖大学、麦わらストア</a:t>
            </a:r>
            <a:r>
              <a:rPr kumimoji="1" lang="en-US" altLang="ja-JP" sz="2000" b="1" dirty="0"/>
              <a:t>(</a:t>
            </a:r>
            <a:r>
              <a:rPr kumimoji="1" lang="ja-JP" altLang="en-US" sz="2000" b="1" dirty="0"/>
              <a:t>池袋店、渋谷店、東京タワー店</a:t>
            </a:r>
            <a:r>
              <a:rPr kumimoji="1" lang="en-US" altLang="ja-JP" sz="2000" b="1" dirty="0"/>
              <a:t>)</a:t>
            </a:r>
          </a:p>
          <a:p>
            <a:endParaRPr kumimoji="1" lang="en-US" altLang="ja-JP" sz="2000" dirty="0"/>
          </a:p>
          <a:p>
            <a:r>
              <a:rPr kumimoji="1" lang="ja-JP" altLang="en-US" sz="2000" dirty="0"/>
              <a:t>調査期間　</a:t>
            </a:r>
            <a:r>
              <a:rPr kumimoji="1" lang="ja-JP" altLang="en-US" sz="2000" b="1" dirty="0"/>
              <a:t>： １２月</a:t>
            </a:r>
            <a:r>
              <a:rPr lang="ja-JP" altLang="en-US" sz="2000" b="1" dirty="0"/>
              <a:t>５日～１２月１０日</a:t>
            </a:r>
            <a:endParaRPr kumimoji="1" lang="en-US" altLang="ja-JP" sz="2000" b="1" dirty="0"/>
          </a:p>
          <a:p>
            <a:endParaRPr kumimoji="1" lang="en-US" altLang="ja-JP" sz="2000" dirty="0"/>
          </a:p>
          <a:p>
            <a:r>
              <a:rPr kumimoji="1" lang="ja-JP" altLang="en-US" sz="2000" dirty="0"/>
              <a:t>調査方法　</a:t>
            </a:r>
            <a:r>
              <a:rPr lang="ja-JP" altLang="en-US" sz="2000" b="1" dirty="0"/>
              <a:t>：動画視聴・質問紙調査</a:t>
            </a:r>
            <a:endParaRPr kumimoji="1" lang="en-US" altLang="ja-JP" sz="2000" b="1" dirty="0"/>
          </a:p>
          <a:p>
            <a:endParaRPr kumimoji="1" lang="en-US" altLang="ja-JP" sz="2000" dirty="0"/>
          </a:p>
          <a:p>
            <a:r>
              <a:rPr kumimoji="1" lang="ja-JP" altLang="en-US" sz="2000" dirty="0"/>
              <a:t>サンプル・サイズ　</a:t>
            </a:r>
            <a:r>
              <a:rPr kumimoji="1" lang="ja-JP" altLang="en-US" sz="2000" b="1" dirty="0"/>
              <a:t>： 有効回答</a:t>
            </a:r>
            <a:r>
              <a:rPr kumimoji="1" lang="en-US" altLang="ja-JP" sz="2000" b="1" dirty="0"/>
              <a:t>56</a:t>
            </a:r>
            <a:r>
              <a:rPr kumimoji="1" lang="ja-JP" altLang="en-US" sz="2000" b="1" dirty="0"/>
              <a:t>名（無効回答</a:t>
            </a:r>
            <a:r>
              <a:rPr kumimoji="1" lang="en-US" altLang="ja-JP" sz="2000" b="1" dirty="0" smtClean="0"/>
              <a:t>12</a:t>
            </a:r>
            <a:r>
              <a:rPr kumimoji="1" lang="ja-JP" altLang="en-US" sz="2000" b="1" dirty="0" smtClean="0"/>
              <a:t>名</a:t>
            </a:r>
            <a:r>
              <a:rPr kumimoji="1" lang="ja-JP" altLang="en-US" sz="2000" b="1" dirty="0"/>
              <a:t>）</a:t>
            </a:r>
            <a:endParaRPr kumimoji="1" lang="en-US" altLang="ja-JP" sz="2000" b="1" dirty="0"/>
          </a:p>
          <a:p>
            <a:endParaRPr kumimoji="1" lang="en-US" altLang="ja-JP" sz="2000" dirty="0"/>
          </a:p>
          <a:p>
            <a:r>
              <a:rPr kumimoji="1" lang="ja-JP" altLang="en-US" sz="2000" dirty="0"/>
              <a:t>分析方法　</a:t>
            </a:r>
            <a:r>
              <a:rPr kumimoji="1" lang="ja-JP" altLang="en-US" sz="2000" b="1" dirty="0"/>
              <a:t>： 回帰分析</a:t>
            </a:r>
            <a:endParaRPr kumimoji="1" lang="en-US" altLang="ja-JP" sz="2000" b="1" dirty="0"/>
          </a:p>
        </p:txBody>
      </p:sp>
      <p:sp>
        <p:nvSpPr>
          <p:cNvPr id="10" name="正方形/長方形 9"/>
          <p:cNvSpPr/>
          <p:nvPr/>
        </p:nvSpPr>
        <p:spPr>
          <a:xfrm>
            <a:off x="3943973" y="458983"/>
            <a:ext cx="33201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dirty="0"/>
              <a:t>～マニアック</a:t>
            </a:r>
            <a:r>
              <a:rPr lang="en-US" altLang="ja-JP" sz="3200" dirty="0" smtClean="0"/>
              <a:t>CM</a:t>
            </a:r>
            <a:r>
              <a:rPr lang="ja-JP" altLang="en-US" sz="3200" dirty="0" smtClean="0"/>
              <a:t>～</a:t>
            </a:r>
            <a:endParaRPr lang="ja-JP" alt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365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調査場所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46</a:t>
            </a:fld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9EFE21A-F968-4D67-9B13-38FBF64AAAB5}"/>
              </a:ext>
            </a:extLst>
          </p:cNvPr>
          <p:cNvSpPr txBox="1"/>
          <p:nvPr/>
        </p:nvSpPr>
        <p:spPr>
          <a:xfrm>
            <a:off x="1180812" y="1049133"/>
            <a:ext cx="26869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〈</a:t>
            </a:r>
            <a:r>
              <a:rPr kumimoji="1" lang="ja-JP" altLang="en-US" sz="2000" dirty="0"/>
              <a:t>麦わらストア・池袋店</a:t>
            </a:r>
            <a:r>
              <a:rPr lang="en-US" altLang="ja-JP" sz="2000" dirty="0"/>
              <a:t>〉</a:t>
            </a:r>
            <a:endParaRPr kumimoji="1" lang="ja-JP" altLang="en-US" sz="20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C8FE034-450D-4E83-848D-80E4CDC344D6}"/>
              </a:ext>
            </a:extLst>
          </p:cNvPr>
          <p:cNvSpPr txBox="1"/>
          <p:nvPr/>
        </p:nvSpPr>
        <p:spPr>
          <a:xfrm>
            <a:off x="8242978" y="1068145"/>
            <a:ext cx="26869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〈</a:t>
            </a:r>
            <a:r>
              <a:rPr kumimoji="1" lang="ja-JP" altLang="en-US" sz="2000" dirty="0"/>
              <a:t>麦わらストア・渋谷店</a:t>
            </a:r>
            <a:r>
              <a:rPr kumimoji="1" lang="en-US" altLang="ja-JP" sz="2000" dirty="0"/>
              <a:t>〉</a:t>
            </a:r>
            <a:endParaRPr kumimoji="1" lang="ja-JP" altLang="en-US" sz="20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96DD2C8-F0F7-407A-A7F5-F77011909B10}"/>
              </a:ext>
            </a:extLst>
          </p:cNvPr>
          <p:cNvSpPr txBox="1"/>
          <p:nvPr/>
        </p:nvSpPr>
        <p:spPr>
          <a:xfrm>
            <a:off x="802503" y="3917519"/>
            <a:ext cx="3373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〈</a:t>
            </a:r>
            <a:r>
              <a:rPr kumimoji="1" lang="ja-JP" altLang="en-US" sz="2000" dirty="0"/>
              <a:t>麦わらストア・東京タワー店</a:t>
            </a:r>
            <a:r>
              <a:rPr kumimoji="1" lang="en-US" altLang="ja-JP" sz="2000" dirty="0"/>
              <a:t>〉</a:t>
            </a:r>
            <a:endParaRPr kumimoji="1" lang="ja-JP" altLang="en-US" sz="20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26A09F3-19BF-411B-AF8A-E512A364CF6E}"/>
              </a:ext>
            </a:extLst>
          </p:cNvPr>
          <p:cNvSpPr txBox="1"/>
          <p:nvPr/>
        </p:nvSpPr>
        <p:spPr>
          <a:xfrm>
            <a:off x="8969113" y="3919396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〈</a:t>
            </a:r>
            <a:r>
              <a:rPr lang="ja-JP" altLang="en-US" sz="2000" dirty="0"/>
              <a:t>拓殖大学</a:t>
            </a:r>
            <a:r>
              <a:rPr lang="en-US" altLang="ja-JP" sz="2000" dirty="0"/>
              <a:t>〉</a:t>
            </a:r>
            <a:endParaRPr kumimoji="1" lang="ja-JP" altLang="en-US" sz="20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77ECA97-2CBF-49E2-92A1-1A2F1903671D}"/>
              </a:ext>
            </a:extLst>
          </p:cNvPr>
          <p:cNvSpPr txBox="1"/>
          <p:nvPr/>
        </p:nvSpPr>
        <p:spPr>
          <a:xfrm>
            <a:off x="802503" y="1412435"/>
            <a:ext cx="3443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/>
              <a:t>有効回答２３</a:t>
            </a:r>
            <a:r>
              <a:rPr kumimoji="1" lang="ja-JP" altLang="en-US" sz="2000" dirty="0"/>
              <a:t>名　無効回答</a:t>
            </a:r>
            <a:r>
              <a:rPr lang="ja-JP" altLang="en-US" sz="2000" dirty="0"/>
              <a:t>８名</a:t>
            </a:r>
            <a:endParaRPr kumimoji="1" lang="ja-JP" altLang="en-US" sz="20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E81436F6-D47E-4DF3-9D96-4B3021BE4516}"/>
              </a:ext>
            </a:extLst>
          </p:cNvPr>
          <p:cNvSpPr txBox="1"/>
          <p:nvPr/>
        </p:nvSpPr>
        <p:spPr>
          <a:xfrm>
            <a:off x="7915547" y="1434682"/>
            <a:ext cx="3443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有効回答３５名　無効回答５名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2A184A2-EA7D-410F-900C-15864F91D4C8}"/>
              </a:ext>
            </a:extLst>
          </p:cNvPr>
          <p:cNvSpPr txBox="1"/>
          <p:nvPr/>
        </p:nvSpPr>
        <p:spPr>
          <a:xfrm>
            <a:off x="2171754" y="4270974"/>
            <a:ext cx="6158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０名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A69E882-4ECF-4801-88A4-0BE714221E5D}"/>
              </a:ext>
            </a:extLst>
          </p:cNvPr>
          <p:cNvSpPr txBox="1"/>
          <p:nvPr/>
        </p:nvSpPr>
        <p:spPr>
          <a:xfrm>
            <a:off x="7980861" y="4349778"/>
            <a:ext cx="3443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有効回答２３名　無効回答５</a:t>
            </a:r>
            <a:r>
              <a:rPr lang="ja-JP" altLang="en-US" sz="2000" dirty="0"/>
              <a:t>名</a:t>
            </a:r>
            <a:endParaRPr kumimoji="1" lang="ja-JP" altLang="en-US" sz="2000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16DF2E7-D987-4E27-8684-14FA9D718CF9}"/>
              </a:ext>
            </a:extLst>
          </p:cNvPr>
          <p:cNvSpPr txBox="1"/>
          <p:nvPr/>
        </p:nvSpPr>
        <p:spPr>
          <a:xfrm>
            <a:off x="5235303" y="195284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〈</a:t>
            </a:r>
            <a:r>
              <a:rPr kumimoji="1" lang="ja-JP" altLang="en-US" sz="2000" dirty="0"/>
              <a:t>検証の様子</a:t>
            </a:r>
            <a:r>
              <a:rPr kumimoji="1" lang="en-US" altLang="ja-JP" sz="2000" dirty="0"/>
              <a:t>〉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7067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検証方法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47</a:t>
            </a:fld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324754" y="1232424"/>
            <a:ext cx="9545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Meiryo UI" panose="020B0604030504040204" pitchFamily="50" charset="-128"/>
              </a:rPr>
              <a:t>・テレビ</a:t>
            </a:r>
            <a:r>
              <a:rPr kumimoji="1" lang="en-US" altLang="ja-JP" sz="2000" dirty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Meiryo UI" panose="020B0604030504040204" pitchFamily="50" charset="-128"/>
              </a:rPr>
              <a:t>CM</a:t>
            </a:r>
            <a:r>
              <a:rPr kumimoji="1" lang="ja-JP" altLang="en-US" sz="2000" dirty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Meiryo UI" panose="020B0604030504040204" pitchFamily="50" charset="-128"/>
              </a:rPr>
              <a:t>についての調査として動画視聴紙面アンケートを実施</a:t>
            </a:r>
            <a:endParaRPr lang="en-US" altLang="ja-JP" sz="20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Meiryo UI" panose="020B0604030504040204" pitchFamily="50" charset="-128"/>
            </a:endParaRPr>
          </a:p>
          <a:p>
            <a:r>
              <a:rPr lang="ja-JP" altLang="en-US" sz="2000" dirty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Meiryo UI" panose="020B0604030504040204" pitchFamily="50" charset="-128"/>
              </a:rPr>
              <a:t>・ただし、いずれかのテレビ</a:t>
            </a:r>
            <a:r>
              <a:rPr lang="en-US" altLang="ja-JP" sz="2000" dirty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Meiryo UI" panose="020B0604030504040204" pitchFamily="50" charset="-128"/>
              </a:rPr>
              <a:t>CM</a:t>
            </a:r>
            <a:r>
              <a:rPr lang="ja-JP" altLang="en-US" sz="2000" dirty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Meiryo UI" panose="020B0604030504040204" pitchFamily="50" charset="-128"/>
              </a:rPr>
              <a:t>を過去に視聴経験がある場合、無効回答とする</a:t>
            </a:r>
            <a:endParaRPr lang="en-US" altLang="ja-JP" sz="20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Meiryo UI" panose="020B0604030504040204" pitchFamily="50" charset="-128"/>
            </a:endParaRPr>
          </a:p>
        </p:txBody>
      </p:sp>
      <p:sp>
        <p:nvSpPr>
          <p:cNvPr id="18" name="右矢印 17"/>
          <p:cNvSpPr/>
          <p:nvPr/>
        </p:nvSpPr>
        <p:spPr>
          <a:xfrm>
            <a:off x="4802095" y="5580114"/>
            <a:ext cx="2504641" cy="604233"/>
          </a:xfrm>
          <a:prstGeom prst="rightArrow">
            <a:avLst>
              <a:gd name="adj1" fmla="val 48358"/>
              <a:gd name="adj2" fmla="val 81673"/>
            </a:avLst>
          </a:prstGeom>
          <a:solidFill>
            <a:srgbClr val="0070C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" name="図 18" descr="スクリーンショット, 抽象, 電子機器, モニター が含まれている画像&#10;&#10;自動的に生成された説明">
            <a:extLst>
              <a:ext uri="{FF2B5EF4-FFF2-40B4-BE49-F238E27FC236}">
                <a16:creationId xmlns:a16="http://schemas.microsoft.com/office/drawing/2014/main" id="{081D8E7A-D4F5-4BD3-8E4F-4CF4C4D92A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103" y="4974491"/>
            <a:ext cx="2011428" cy="1290048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BF96497B-6C93-4C33-AE45-F4B22CA5B1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" r="18055" b="17847"/>
          <a:stretch/>
        </p:blipFill>
        <p:spPr>
          <a:xfrm>
            <a:off x="2618350" y="5099758"/>
            <a:ext cx="1610750" cy="960712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5E7748A0-621B-4E54-AD5C-9A24FA183A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611" t="3505" r="26717" b="3503"/>
          <a:stretch/>
        </p:blipFill>
        <p:spPr>
          <a:xfrm>
            <a:off x="9603197" y="4341155"/>
            <a:ext cx="1297206" cy="1978091"/>
          </a:xfrm>
          <a:prstGeom prst="rect">
            <a:avLst/>
          </a:prstGeom>
        </p:spPr>
      </p:pic>
      <p:pic>
        <p:nvPicPr>
          <p:cNvPr id="22" name="図 21" descr="コンピュータ が含まれている画像&#10;&#10;自動的に生成された説明">
            <a:extLst>
              <a:ext uri="{FF2B5EF4-FFF2-40B4-BE49-F238E27FC236}">
                <a16:creationId xmlns:a16="http://schemas.microsoft.com/office/drawing/2014/main" id="{52FFA79B-CC60-4FC5-A623-ABD33D88EA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857" y="5003128"/>
            <a:ext cx="711885" cy="711885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D173478B-7AA5-4C47-8AF3-2AD6A71ED27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485" t="17836" r="6352" b="17184"/>
          <a:stretch/>
        </p:blipFill>
        <p:spPr>
          <a:xfrm>
            <a:off x="7569499" y="4974491"/>
            <a:ext cx="1741037" cy="1283209"/>
          </a:xfrm>
          <a:prstGeom prst="rect">
            <a:avLst/>
          </a:prstGeom>
        </p:spPr>
      </p:pic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514441FB-C8AC-48B3-B5CC-049077E2C996}"/>
              </a:ext>
            </a:extLst>
          </p:cNvPr>
          <p:cNvSpPr/>
          <p:nvPr/>
        </p:nvSpPr>
        <p:spPr>
          <a:xfrm>
            <a:off x="5708157" y="4767389"/>
            <a:ext cx="69251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6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？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63865" y="2568369"/>
            <a:ext cx="5779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①ワンピースを知って</a:t>
            </a:r>
            <a:r>
              <a:rPr kumimoji="1"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いる</a:t>
            </a:r>
            <a:r>
              <a:rPr lang="ja-JP" altLang="en-US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人</a:t>
            </a: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にのみ調査協力を依頼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48085" y="3355089"/>
            <a:ext cx="9320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③動画を</a:t>
            </a:r>
            <a:r>
              <a:rPr kumimoji="1" lang="en-US" altLang="ja-JP" b="1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kumimoji="1" lang="ja-JP" altLang="en-US" b="1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回</a:t>
            </a:r>
            <a:r>
              <a:rPr kumimoji="1" lang="ja-JP" altLang="en-US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視聴してもらう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48739" y="3730307"/>
            <a:ext cx="11856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④アンケート裏面を答えてもらう</a:t>
            </a:r>
            <a:r>
              <a:rPr lang="ja-JP" altLang="en-US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（</a:t>
            </a:r>
            <a:r>
              <a:rPr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TV</a:t>
            </a:r>
            <a:r>
              <a:rPr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Meiryo UI" panose="020B0604030504040204" pitchFamily="50" charset="-128"/>
              </a:rPr>
              <a:t>CM</a:t>
            </a:r>
            <a:r>
              <a:rPr lang="ja-JP" altLang="en-US" dirty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Meiryo UI" panose="020B0604030504040204" pitchFamily="50" charset="-128"/>
              </a:rPr>
              <a:t>視聴後の企業・商品・ワンピースに対する意識、エンゲージメント）</a:t>
            </a:r>
            <a:endParaRPr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63865" y="4169719"/>
            <a:ext cx="835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⑤この動画を見たことがあるか</a:t>
            </a:r>
            <a:r>
              <a:rPr kumimoji="1"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聞き、見たことがある人はサンプルから除外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95917" y="2062990"/>
            <a:ext cx="1626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調査の流れ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595917" y="2051824"/>
            <a:ext cx="1411803" cy="448370"/>
          </a:xfrm>
          <a:prstGeom prst="rect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45203" y="2930585"/>
            <a:ext cx="11048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②アンケート表面を答えてもらう（</a:t>
            </a:r>
            <a:r>
              <a:rPr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TV</a:t>
            </a:r>
            <a:r>
              <a:rPr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Meiryo UI" panose="020B0604030504040204" pitchFamily="50" charset="-128"/>
              </a:rPr>
              <a:t>CM</a:t>
            </a:r>
            <a:r>
              <a:rPr lang="ja-JP" altLang="en-US" dirty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Meiryo UI" panose="020B0604030504040204" pitchFamily="50" charset="-128"/>
              </a:rPr>
              <a:t>視聴前の企業・商品・ワンピースに対する意識、ファン度）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73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検証方法　独立変数　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48</a:t>
            </a:fld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411481" y="1723287"/>
            <a:ext cx="10341424" cy="2596721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8525694" y="4149327"/>
            <a:ext cx="2158944" cy="173686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601ACFA-A69F-4363-97C1-42AC9F020569}"/>
              </a:ext>
            </a:extLst>
          </p:cNvPr>
          <p:cNvSpPr txBox="1"/>
          <p:nvPr/>
        </p:nvSpPr>
        <p:spPr>
          <a:xfrm>
            <a:off x="1097280" y="5485879"/>
            <a:ext cx="95975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①～④の平均をその人のファン度とする。</a:t>
            </a:r>
            <a:endParaRPr kumimoji="1" lang="ja-JP" altLang="en-US" sz="40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B7776FE-A8B8-4707-B8A9-F48BADA30914}"/>
              </a:ext>
            </a:extLst>
          </p:cNvPr>
          <p:cNvSpPr txBox="1"/>
          <p:nvPr/>
        </p:nvSpPr>
        <p:spPr>
          <a:xfrm>
            <a:off x="1406989" y="4629301"/>
            <a:ext cx="7555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solidFill>
                  <a:srgbClr val="0070C0"/>
                </a:solidFill>
              </a:rPr>
              <a:t>→主観で答えてもらう（全て</a:t>
            </a:r>
            <a:r>
              <a:rPr lang="en-US" altLang="ja-JP" sz="3200" dirty="0">
                <a:solidFill>
                  <a:srgbClr val="0070C0"/>
                </a:solidFill>
              </a:rPr>
              <a:t>6</a:t>
            </a:r>
            <a:r>
              <a:rPr lang="ja-JP" altLang="en-US" sz="3200" dirty="0">
                <a:solidFill>
                  <a:srgbClr val="0070C0"/>
                </a:solidFill>
              </a:rPr>
              <a:t>段階）</a:t>
            </a:r>
            <a:endParaRPr kumimoji="1" lang="ja-JP" altLang="en-US" sz="3200" dirty="0">
              <a:solidFill>
                <a:srgbClr val="0070C0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437041" y="1806231"/>
            <a:ext cx="91983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①　２－１ あなたにとってワンピースはどのくらい重要ですか。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428025" y="2219917"/>
            <a:ext cx="82750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②　２－２ あなたはワンピースがどのくらい好きですか？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428025" y="2635556"/>
            <a:ext cx="100416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③　２－３ あなたはワンピースのストーリーをどの程度知っていますか。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437040" y="3051306"/>
            <a:ext cx="105358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④　２－４ あなたはワンピースのキャラクターをどの程度知っていますか。</a:t>
            </a:r>
          </a:p>
        </p:txBody>
      </p:sp>
      <p:grpSp>
        <p:nvGrpSpPr>
          <p:cNvPr id="40" name="グループ化 39"/>
          <p:cNvGrpSpPr/>
          <p:nvPr/>
        </p:nvGrpSpPr>
        <p:grpSpPr>
          <a:xfrm>
            <a:off x="1406989" y="3504555"/>
            <a:ext cx="9206959" cy="624782"/>
            <a:chOff x="855559" y="1351197"/>
            <a:chExt cx="9206959" cy="624782"/>
          </a:xfrm>
        </p:grpSpPr>
        <p:sp>
          <p:nvSpPr>
            <p:cNvPr id="41" name="テキスト ボックス 2"/>
            <p:cNvSpPr txBox="1">
              <a:spLocks noChangeArrowheads="1"/>
            </p:cNvSpPr>
            <p:nvPr/>
          </p:nvSpPr>
          <p:spPr bwMode="auto">
            <a:xfrm>
              <a:off x="855559" y="1373227"/>
              <a:ext cx="4834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600" kern="100" dirty="0">
                  <a:effectLst/>
                  <a:latin typeface="游明朝" panose="02020400000000000000" pitchFamily="18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１</a:t>
              </a:r>
            </a:p>
          </p:txBody>
        </p:sp>
        <p:sp>
          <p:nvSpPr>
            <p:cNvPr id="42" name="テキスト ボックス 2"/>
            <p:cNvSpPr txBox="1">
              <a:spLocks noChangeArrowheads="1"/>
            </p:cNvSpPr>
            <p:nvPr/>
          </p:nvSpPr>
          <p:spPr bwMode="auto">
            <a:xfrm>
              <a:off x="2611941" y="1351197"/>
              <a:ext cx="37459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600" kern="100" dirty="0">
                  <a:effectLst/>
                  <a:latin typeface="游明朝" panose="02020400000000000000" pitchFamily="18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２</a:t>
              </a:r>
            </a:p>
          </p:txBody>
        </p:sp>
        <p:sp>
          <p:nvSpPr>
            <p:cNvPr id="43" name="テキスト ボックス 2"/>
            <p:cNvSpPr txBox="1">
              <a:spLocks noChangeArrowheads="1"/>
            </p:cNvSpPr>
            <p:nvPr/>
          </p:nvSpPr>
          <p:spPr bwMode="auto">
            <a:xfrm>
              <a:off x="4357874" y="1389593"/>
              <a:ext cx="4834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600" kern="100" dirty="0">
                  <a:effectLst/>
                  <a:latin typeface="游明朝" panose="02020400000000000000" pitchFamily="18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３</a:t>
              </a:r>
            </a:p>
          </p:txBody>
        </p:sp>
        <p:sp>
          <p:nvSpPr>
            <p:cNvPr id="44" name="テキスト ボックス 2"/>
            <p:cNvSpPr txBox="1">
              <a:spLocks noChangeArrowheads="1"/>
            </p:cNvSpPr>
            <p:nvPr/>
          </p:nvSpPr>
          <p:spPr bwMode="auto">
            <a:xfrm>
              <a:off x="6093545" y="1407649"/>
              <a:ext cx="38913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600" kern="100" dirty="0">
                  <a:effectLst/>
                  <a:latin typeface="游明朝" panose="02020400000000000000" pitchFamily="18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４</a:t>
              </a:r>
            </a:p>
          </p:txBody>
        </p:sp>
        <p:sp>
          <p:nvSpPr>
            <p:cNvPr id="45" name="テキスト ボックス 2"/>
            <p:cNvSpPr txBox="1">
              <a:spLocks noChangeArrowheads="1"/>
            </p:cNvSpPr>
            <p:nvPr/>
          </p:nvSpPr>
          <p:spPr bwMode="auto">
            <a:xfrm>
              <a:off x="7869420" y="1407649"/>
              <a:ext cx="4834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600" kern="100" dirty="0">
                  <a:effectLst/>
                  <a:latin typeface="游明朝" panose="02020400000000000000" pitchFamily="18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５</a:t>
              </a:r>
            </a:p>
          </p:txBody>
        </p:sp>
        <p:grpSp>
          <p:nvGrpSpPr>
            <p:cNvPr id="46" name="グループ化 45"/>
            <p:cNvGrpSpPr/>
            <p:nvPr/>
          </p:nvGrpSpPr>
          <p:grpSpPr>
            <a:xfrm>
              <a:off x="1010446" y="1746203"/>
              <a:ext cx="8841023" cy="229776"/>
              <a:chOff x="0" y="0"/>
              <a:chExt cx="5808784" cy="125235"/>
            </a:xfrm>
          </p:grpSpPr>
          <p:cxnSp>
            <p:nvCxnSpPr>
              <p:cNvPr id="48" name="直線コネクタ 47"/>
              <p:cNvCxnSpPr/>
              <p:nvPr/>
            </p:nvCxnSpPr>
            <p:spPr>
              <a:xfrm>
                <a:off x="0" y="11723"/>
                <a:ext cx="0" cy="11351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1172307" y="0"/>
                <a:ext cx="0" cy="11351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2332892" y="0"/>
                <a:ext cx="0" cy="11351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/>
              <p:cNvCxnSpPr/>
              <p:nvPr/>
            </p:nvCxnSpPr>
            <p:spPr>
              <a:xfrm>
                <a:off x="3493477" y="0"/>
                <a:ext cx="0" cy="11351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659923" y="0"/>
                <a:ext cx="0" cy="11351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5861" y="117231"/>
                <a:ext cx="5800846" cy="4204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5808784" y="5862"/>
                <a:ext cx="0" cy="113512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7" name="テキスト ボックス 2"/>
            <p:cNvSpPr txBox="1">
              <a:spLocks noChangeArrowheads="1"/>
            </p:cNvSpPr>
            <p:nvPr/>
          </p:nvSpPr>
          <p:spPr bwMode="auto">
            <a:xfrm>
              <a:off x="9717352" y="1389593"/>
              <a:ext cx="34516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ja-JP" sz="1600" kern="100" dirty="0">
                  <a:effectLst/>
                  <a:latin typeface="游明朝" panose="02020400000000000000" pitchFamily="18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６</a:t>
              </a:r>
            </a:p>
          </p:txBody>
        </p:sp>
      </p:grpSp>
      <p:sp>
        <p:nvSpPr>
          <p:cNvPr id="55" name="角丸四角形 54"/>
          <p:cNvSpPr/>
          <p:nvPr/>
        </p:nvSpPr>
        <p:spPr>
          <a:xfrm>
            <a:off x="10699200" y="1780365"/>
            <a:ext cx="1424375" cy="148200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6" name="Picture 2">
            <a:extLst>
              <a:ext uri="{FF2B5EF4-FFF2-40B4-BE49-F238E27FC236}">
                <a16:creationId xmlns:a16="http://schemas.microsoft.com/office/drawing/2014/main" id="{25C969B9-6DFD-4C3F-A93F-CE6791DEE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2415" y="1150889"/>
            <a:ext cx="1984788" cy="211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正方形/長方形 56"/>
          <p:cNvSpPr/>
          <p:nvPr/>
        </p:nvSpPr>
        <p:spPr>
          <a:xfrm>
            <a:off x="6806229" y="458983"/>
            <a:ext cx="361990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dirty="0" smtClean="0"/>
              <a:t>～ファンの度合い～</a:t>
            </a:r>
            <a:endParaRPr lang="ja-JP" alt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614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検証方法　従属変数　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49</a:t>
            </a:fld>
            <a:endParaRPr kumimoji="1" lang="ja-JP" altLang="en-US"/>
          </a:p>
        </p:txBody>
      </p:sp>
      <p:graphicFrame>
        <p:nvGraphicFramePr>
          <p:cNvPr id="29" name="表 28">
            <a:extLst>
              <a:ext uri="{FF2B5EF4-FFF2-40B4-BE49-F238E27FC236}">
                <a16:creationId xmlns:a16="http://schemas.microsoft.com/office/drawing/2014/main" id="{BE70B354-2840-434D-A0F5-3FAE3C8EB3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180672"/>
              </p:ext>
            </p:extLst>
          </p:nvPr>
        </p:nvGraphicFramePr>
        <p:xfrm>
          <a:off x="2029718" y="2146051"/>
          <a:ext cx="9125962" cy="405658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055506">
                  <a:extLst>
                    <a:ext uri="{9D8B030D-6E8A-4147-A177-3AD203B41FA5}">
                      <a16:colId xmlns:a16="http://schemas.microsoft.com/office/drawing/2014/main" val="572441124"/>
                    </a:ext>
                  </a:extLst>
                </a:gridCol>
                <a:gridCol w="828760">
                  <a:extLst>
                    <a:ext uri="{9D8B030D-6E8A-4147-A177-3AD203B41FA5}">
                      <a16:colId xmlns:a16="http://schemas.microsoft.com/office/drawing/2014/main" val="3407848342"/>
                    </a:ext>
                  </a:extLst>
                </a:gridCol>
                <a:gridCol w="858416">
                  <a:extLst>
                    <a:ext uri="{9D8B030D-6E8A-4147-A177-3AD203B41FA5}">
                      <a16:colId xmlns:a16="http://schemas.microsoft.com/office/drawing/2014/main" val="3272651468"/>
                    </a:ext>
                  </a:extLst>
                </a:gridCol>
                <a:gridCol w="953160">
                  <a:extLst>
                    <a:ext uri="{9D8B030D-6E8A-4147-A177-3AD203B41FA5}">
                      <a16:colId xmlns:a16="http://schemas.microsoft.com/office/drawing/2014/main" val="1809572706"/>
                    </a:ext>
                  </a:extLst>
                </a:gridCol>
                <a:gridCol w="848612">
                  <a:extLst>
                    <a:ext uri="{9D8B030D-6E8A-4147-A177-3AD203B41FA5}">
                      <a16:colId xmlns:a16="http://schemas.microsoft.com/office/drawing/2014/main" val="4240520415"/>
                    </a:ext>
                  </a:extLst>
                </a:gridCol>
                <a:gridCol w="819682">
                  <a:extLst>
                    <a:ext uri="{9D8B030D-6E8A-4147-A177-3AD203B41FA5}">
                      <a16:colId xmlns:a16="http://schemas.microsoft.com/office/drawing/2014/main" val="541651052"/>
                    </a:ext>
                  </a:extLst>
                </a:gridCol>
                <a:gridCol w="761826">
                  <a:extLst>
                    <a:ext uri="{9D8B030D-6E8A-4147-A177-3AD203B41FA5}">
                      <a16:colId xmlns:a16="http://schemas.microsoft.com/office/drawing/2014/main" val="268228280"/>
                    </a:ext>
                  </a:extLst>
                </a:gridCol>
              </a:tblGrid>
              <a:tr h="6624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50" kern="100">
                          <a:effectLst/>
                        </a:rPr>
                        <a:t> </a:t>
                      </a:r>
                      <a:endParaRPr lang="ja-JP" sz="105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 dirty="0">
                          <a:effectLst/>
                        </a:rPr>
                        <a:t>全くそう</a:t>
                      </a:r>
                      <a:endParaRPr lang="ja-JP" sz="1800" b="1" kern="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 dirty="0">
                          <a:effectLst/>
                        </a:rPr>
                        <a:t>思わない</a:t>
                      </a:r>
                      <a:endParaRPr lang="ja-JP" sz="1800" b="1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 dirty="0">
                          <a:effectLst/>
                        </a:rPr>
                        <a:t>そう</a:t>
                      </a:r>
                      <a:endParaRPr lang="ja-JP" sz="1800" b="1" kern="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400" b="1" kern="100" dirty="0">
                          <a:effectLst/>
                        </a:rPr>
                        <a:t>思わない</a:t>
                      </a:r>
                      <a:endParaRPr lang="ja-JP" sz="1800" b="1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 dirty="0">
                          <a:effectLst/>
                        </a:rPr>
                        <a:t>どちらかといえばそう思わない</a:t>
                      </a:r>
                      <a:endParaRPr lang="ja-JP" sz="1800" b="1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 dirty="0">
                          <a:effectLst/>
                        </a:rPr>
                        <a:t>どちらかといえば</a:t>
                      </a:r>
                      <a:endParaRPr lang="ja-JP" sz="1800" b="1" kern="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 dirty="0">
                          <a:effectLst/>
                        </a:rPr>
                        <a:t>そう思う</a:t>
                      </a:r>
                      <a:endParaRPr lang="ja-JP" sz="1800" b="1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 dirty="0">
                          <a:effectLst/>
                        </a:rPr>
                        <a:t>そう思う</a:t>
                      </a:r>
                      <a:endParaRPr lang="ja-JP" sz="1800" b="1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 dirty="0">
                          <a:effectLst/>
                        </a:rPr>
                        <a:t>とても</a:t>
                      </a:r>
                      <a:endParaRPr lang="ja-JP" sz="1800" b="1" kern="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1" kern="100" dirty="0">
                          <a:effectLst/>
                        </a:rPr>
                        <a:t>そう思う</a:t>
                      </a:r>
                      <a:endParaRPr lang="ja-JP" sz="1800" b="1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04293785"/>
                  </a:ext>
                </a:extLst>
              </a:tr>
              <a:tr h="5884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effectLst/>
                        </a:rPr>
                        <a:t>友人や家族など誰かに会った際、直接他人にテレビ</a:t>
                      </a:r>
                      <a:r>
                        <a:rPr lang="en-US" sz="1600" kern="100" dirty="0">
                          <a:effectLst/>
                        </a:rPr>
                        <a:t>CM</a:t>
                      </a:r>
                      <a:r>
                        <a:rPr lang="ja-JP" sz="1600" kern="100" dirty="0">
                          <a:effectLst/>
                        </a:rPr>
                        <a:t>の内容を</a:t>
                      </a:r>
                      <a:r>
                        <a:rPr lang="ja-JP" sz="1600" u="sng" kern="100" dirty="0">
                          <a:effectLst/>
                        </a:rPr>
                        <a:t>話したい</a:t>
                      </a:r>
                      <a:r>
                        <a:rPr lang="ja-JP" sz="1600" kern="100" dirty="0">
                          <a:effectLst/>
                        </a:rPr>
                        <a:t>と思いましたか。</a:t>
                      </a:r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１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２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３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４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>
                          <a:effectLst/>
                        </a:rPr>
                        <a:t>５</a:t>
                      </a:r>
                      <a:endParaRPr lang="ja-JP" sz="1400" b="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６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48252037"/>
                  </a:ext>
                </a:extLst>
              </a:tr>
              <a:tr h="45204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effectLst/>
                        </a:rPr>
                        <a:t>このテレビ</a:t>
                      </a:r>
                      <a:r>
                        <a:rPr lang="en-US" sz="1600" kern="100" dirty="0">
                          <a:effectLst/>
                        </a:rPr>
                        <a:t>CM</a:t>
                      </a:r>
                      <a:r>
                        <a:rPr lang="ja-JP" sz="1600" kern="100" dirty="0">
                          <a:effectLst/>
                        </a:rPr>
                        <a:t>を</a:t>
                      </a:r>
                      <a:r>
                        <a:rPr lang="ja-JP" sz="1600" u="sng" kern="100" dirty="0">
                          <a:effectLst/>
                        </a:rPr>
                        <a:t>何度も見たい</a:t>
                      </a:r>
                      <a:r>
                        <a:rPr lang="ja-JP" sz="1600" kern="100" dirty="0">
                          <a:effectLst/>
                        </a:rPr>
                        <a:t>と思いましたか。</a:t>
                      </a:r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１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２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３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>
                          <a:effectLst/>
                        </a:rPr>
                        <a:t>４</a:t>
                      </a:r>
                      <a:endParaRPr lang="ja-JP" sz="1400" b="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>
                          <a:effectLst/>
                        </a:rPr>
                        <a:t>５</a:t>
                      </a:r>
                      <a:endParaRPr lang="ja-JP" sz="1400" b="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>
                          <a:effectLst/>
                        </a:rPr>
                        <a:t>６</a:t>
                      </a:r>
                      <a:endParaRPr lang="ja-JP" sz="1400" b="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31777554"/>
                  </a:ext>
                </a:extLst>
              </a:tr>
              <a:tr h="5884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SNS</a:t>
                      </a:r>
                      <a:r>
                        <a:rPr lang="ja-JP" sz="1600" kern="100" dirty="0">
                          <a:effectLst/>
                        </a:rPr>
                        <a:t>上で企業が発信したテレビ</a:t>
                      </a:r>
                      <a:r>
                        <a:rPr lang="en-US" sz="1600" kern="100" dirty="0">
                          <a:effectLst/>
                        </a:rPr>
                        <a:t>CM</a:t>
                      </a:r>
                      <a:r>
                        <a:rPr lang="ja-JP" sz="1600" kern="100" dirty="0">
                          <a:effectLst/>
                        </a:rPr>
                        <a:t>の投稿に「いいね」をしたくなりましたか。</a:t>
                      </a:r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>
                          <a:effectLst/>
                        </a:rPr>
                        <a:t>１</a:t>
                      </a:r>
                      <a:endParaRPr lang="ja-JP" sz="1400" b="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２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３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４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>
                          <a:effectLst/>
                        </a:rPr>
                        <a:t>５</a:t>
                      </a:r>
                      <a:endParaRPr lang="ja-JP" sz="1400" b="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>
                          <a:effectLst/>
                        </a:rPr>
                        <a:t>６</a:t>
                      </a:r>
                      <a:endParaRPr lang="ja-JP" sz="1400" b="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6948713"/>
                  </a:ext>
                </a:extLst>
              </a:tr>
              <a:tr h="5884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SNS</a:t>
                      </a:r>
                      <a:r>
                        <a:rPr lang="ja-JP" sz="1600" kern="100" dirty="0">
                          <a:effectLst/>
                        </a:rPr>
                        <a:t>上で企業が発信したこの</a:t>
                      </a:r>
                      <a:r>
                        <a:rPr lang="en-US" sz="1600" kern="100" dirty="0">
                          <a:effectLst/>
                        </a:rPr>
                        <a:t>CM</a:t>
                      </a:r>
                      <a:r>
                        <a:rPr lang="ja-JP" sz="1600" kern="100" dirty="0">
                          <a:effectLst/>
                        </a:rPr>
                        <a:t>の投稿を「リツイート」をしたくなりましたか。</a:t>
                      </a:r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>
                          <a:effectLst/>
                        </a:rPr>
                        <a:t>１</a:t>
                      </a:r>
                      <a:endParaRPr lang="ja-JP" sz="1400" b="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２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３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４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５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>
                          <a:effectLst/>
                        </a:rPr>
                        <a:t>６</a:t>
                      </a:r>
                      <a:endParaRPr lang="ja-JP" sz="1400" b="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0262022"/>
                  </a:ext>
                </a:extLst>
              </a:tr>
              <a:tr h="5884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SNS</a:t>
                      </a:r>
                      <a:r>
                        <a:rPr lang="ja-JP" sz="1600" kern="100" dirty="0">
                          <a:effectLst/>
                        </a:rPr>
                        <a:t>上で企業が発信したこの</a:t>
                      </a:r>
                      <a:r>
                        <a:rPr lang="en-US" sz="1600" kern="100" dirty="0">
                          <a:effectLst/>
                        </a:rPr>
                        <a:t>CM</a:t>
                      </a:r>
                      <a:r>
                        <a:rPr lang="ja-JP" sz="1600" kern="100" dirty="0">
                          <a:effectLst/>
                        </a:rPr>
                        <a:t>の投稿に対して「コメント」をしたくなりましたか。</a:t>
                      </a:r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>
                          <a:effectLst/>
                        </a:rPr>
                        <a:t>１</a:t>
                      </a:r>
                      <a:endParaRPr lang="ja-JP" sz="1400" b="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>
                          <a:effectLst/>
                        </a:rPr>
                        <a:t>２</a:t>
                      </a:r>
                      <a:endParaRPr lang="ja-JP" sz="1400" b="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３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４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５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６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6628508"/>
                  </a:ext>
                </a:extLst>
              </a:tr>
              <a:tr h="5884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effectLst/>
                        </a:rPr>
                        <a:t>企業が発信したこの</a:t>
                      </a:r>
                      <a:r>
                        <a:rPr lang="en-US" sz="1600" kern="100" dirty="0">
                          <a:effectLst/>
                        </a:rPr>
                        <a:t>CM</a:t>
                      </a:r>
                      <a:r>
                        <a:rPr lang="ja-JP" sz="1600" kern="100" dirty="0">
                          <a:effectLst/>
                        </a:rPr>
                        <a:t>について、</a:t>
                      </a:r>
                      <a:r>
                        <a:rPr lang="en-US" sz="1600" kern="100" dirty="0">
                          <a:effectLst/>
                        </a:rPr>
                        <a:t>SNS</a:t>
                      </a:r>
                      <a:r>
                        <a:rPr lang="ja-JP" sz="1600" kern="100" dirty="0">
                          <a:effectLst/>
                        </a:rPr>
                        <a:t>またはブログ等で「投稿」をしたくなりましたか。</a:t>
                      </a:r>
                      <a:endParaRPr lang="ja-JP" sz="180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>
                          <a:effectLst/>
                        </a:rPr>
                        <a:t>１</a:t>
                      </a:r>
                      <a:endParaRPr lang="ja-JP" sz="1400" b="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２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>
                          <a:effectLst/>
                        </a:rPr>
                        <a:t>３</a:t>
                      </a:r>
                      <a:endParaRPr lang="ja-JP" sz="1400" b="0" kern="10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４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５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400" b="0" kern="100" dirty="0">
                          <a:effectLst/>
                        </a:rPr>
                        <a:t>６</a:t>
                      </a:r>
                      <a:endParaRPr lang="ja-JP" sz="14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29978584"/>
                  </a:ext>
                </a:extLst>
              </a:tr>
            </a:tbl>
          </a:graphicData>
        </a:graphic>
      </p:graphicFrame>
      <p:graphicFrame>
        <p:nvGraphicFramePr>
          <p:cNvPr id="30" name="表 6">
            <a:extLst>
              <a:ext uri="{FF2B5EF4-FFF2-40B4-BE49-F238E27FC236}">
                <a16:creationId xmlns:a16="http://schemas.microsoft.com/office/drawing/2014/main" id="{85CF6D8E-B873-4E55-BB32-78B0FDBC57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517133"/>
              </p:ext>
            </p:extLst>
          </p:nvPr>
        </p:nvGraphicFramePr>
        <p:xfrm>
          <a:off x="1059335" y="2147742"/>
          <a:ext cx="970383" cy="4066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0383">
                  <a:extLst>
                    <a:ext uri="{9D8B030D-6E8A-4147-A177-3AD203B41FA5}">
                      <a16:colId xmlns:a16="http://schemas.microsoft.com/office/drawing/2014/main" val="655445921"/>
                    </a:ext>
                  </a:extLst>
                </a:gridCol>
              </a:tblGrid>
              <a:tr h="65766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703417"/>
                  </a:ext>
                </a:extLst>
              </a:tr>
              <a:tr h="58250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１－１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2248367"/>
                  </a:ext>
                </a:extLst>
              </a:tr>
              <a:tr h="4509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１－２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4408562"/>
                  </a:ext>
                </a:extLst>
              </a:tr>
              <a:tr h="60129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１－３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55748095"/>
                  </a:ext>
                </a:extLst>
              </a:tr>
              <a:tr h="58250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１－４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263100"/>
                  </a:ext>
                </a:extLst>
              </a:tr>
              <a:tr h="58250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１－５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189400"/>
                  </a:ext>
                </a:extLst>
              </a:tr>
              <a:tr h="60899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１－６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6421716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4E36636F-548B-455D-A113-7F5BEFE51924}"/>
              </a:ext>
            </a:extLst>
          </p:cNvPr>
          <p:cNvSpPr/>
          <p:nvPr/>
        </p:nvSpPr>
        <p:spPr>
          <a:xfrm>
            <a:off x="1272418" y="1162108"/>
            <a:ext cx="9671547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altLang="ja-JP" sz="28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TVCM</a:t>
            </a:r>
            <a:r>
              <a:rPr lang="ja-JP" altLang="en-US" sz="28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視聴後、</a:t>
            </a:r>
            <a:r>
              <a:rPr lang="en-US" altLang="ja-JP" sz="28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</a:t>
            </a:r>
            <a:r>
              <a:rPr lang="ja-JP" altLang="en-US" sz="28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種類のエンゲージメント意向に当てはまるものを選んでもらう。</a:t>
            </a:r>
            <a:endParaRPr lang="en-US" altLang="ja-JP" sz="2800" b="0" cap="none" spc="0" dirty="0">
              <a:ln w="0"/>
              <a:solidFill>
                <a:schemeClr val="tx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6826046" y="458983"/>
            <a:ext cx="462017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dirty="0" smtClean="0"/>
              <a:t>～エンゲージメント意向～</a:t>
            </a:r>
            <a:endParaRPr lang="ja-JP" alt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612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現状分析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697" y="5322375"/>
            <a:ext cx="7918704" cy="964302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2980944" y="5552196"/>
            <a:ext cx="6227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TV</a:t>
            </a:r>
            <a:r>
              <a:rPr kumimoji="0" lang="ja-JP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ＣＭ</a:t>
            </a:r>
            <a:r>
              <a:rPr kumimoji="0" lang="ja-JP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を真剣</a:t>
            </a:r>
            <a:r>
              <a:rPr kumimoji="0" lang="ja-JP" altLang="en-US" sz="3200" b="1" kern="0" dirty="0">
                <a:solidFill>
                  <a:prstClr val="black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に見る人は少ない</a:t>
            </a:r>
            <a:endParaRPr kumimoji="0" lang="ja-JP" altLang="en-US" sz="3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90167" y="1601629"/>
            <a:ext cx="5482112" cy="365474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515896" y="2971800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69030" y="1532052"/>
            <a:ext cx="386301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「</a:t>
            </a:r>
            <a:r>
              <a: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TVCM</a:t>
            </a:r>
            <a:r>
              <a: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」を見るか？</a:t>
            </a:r>
            <a:endParaRPr kumimoji="0" lang="ja-JP" altLang="en-US" sz="2400" b="0" i="0" u="none" strike="noStrike" kern="0" cap="none" spc="0" normalizeH="0" baseline="0" noProof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EA3D7FA-F259-423D-94ED-25BB511EF2C1}"/>
              </a:ext>
            </a:extLst>
          </p:cNvPr>
          <p:cNvSpPr txBox="1"/>
          <p:nvPr/>
        </p:nvSpPr>
        <p:spPr>
          <a:xfrm>
            <a:off x="6018634" y="4921077"/>
            <a:ext cx="5974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出典：「テレビについてのアンケート・ランキング第２弾」</a:t>
            </a:r>
          </a:p>
        </p:txBody>
      </p:sp>
      <p:sp>
        <p:nvSpPr>
          <p:cNvPr id="9" name="円 8"/>
          <p:cNvSpPr/>
          <p:nvPr/>
        </p:nvSpPr>
        <p:spPr>
          <a:xfrm>
            <a:off x="3975101" y="2324099"/>
            <a:ext cx="2730500" cy="2679701"/>
          </a:xfrm>
          <a:prstGeom prst="pie">
            <a:avLst>
              <a:gd name="adj1" fmla="val 4544527"/>
              <a:gd name="adj2" fmla="val 16200000"/>
            </a:avLst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5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50</a:t>
            </a:fld>
            <a:endParaRPr kumimoji="1" lang="ja-JP" altLang="en-US"/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1144752" y="179038"/>
            <a:ext cx="10058400" cy="8705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検証使用動画</a:t>
            </a:r>
            <a:endParaRPr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689485" y="1514156"/>
            <a:ext cx="433496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en-US" altLang="ja-JP" sz="2400" b="0" cap="none" spc="0" dirty="0">
                <a:ln w="0"/>
                <a:solidFill>
                  <a:schemeClr val="tx1"/>
                </a:solidFill>
              </a:rPr>
              <a:t>BUMP OF CHIKEN </a:t>
            </a:r>
            <a:r>
              <a:rPr lang="ja-JP" altLang="en-US" sz="2400" b="0" cap="none" spc="0" dirty="0">
                <a:ln w="0"/>
                <a:solidFill>
                  <a:schemeClr val="tx1"/>
                </a:solidFill>
              </a:rPr>
              <a:t>「記念撮影」</a:t>
            </a:r>
            <a:r>
              <a:rPr lang="en-US" altLang="ja-JP" sz="2400" b="0" cap="none" spc="0" dirty="0">
                <a:ln w="0"/>
                <a:solidFill>
                  <a:schemeClr val="tx1"/>
                </a:solidFill>
              </a:rPr>
              <a:t>PV</a:t>
            </a:r>
            <a:endParaRPr lang="en-US" altLang="ja-JP" sz="2400" dirty="0">
              <a:ln w="0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961053" y="4445172"/>
            <a:ext cx="1034765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ja-JP" altLang="en-US" sz="2000" dirty="0">
                <a:ln w="0"/>
              </a:rPr>
              <a:t>・バンドの</a:t>
            </a:r>
            <a:r>
              <a:rPr lang="en-US" altLang="ja-JP" sz="2000" dirty="0">
                <a:ln w="0"/>
              </a:rPr>
              <a:t>PV</a:t>
            </a:r>
            <a:r>
              <a:rPr lang="ja-JP" altLang="en-US" sz="2000" dirty="0">
                <a:ln w="0"/>
              </a:rPr>
              <a:t>だが、ワンピースとカップヌードルが登場しているため。</a:t>
            </a:r>
            <a:endParaRPr lang="en-US" altLang="ja-JP" sz="2000" dirty="0">
              <a:ln w="0"/>
            </a:endParaRPr>
          </a:p>
          <a:p>
            <a:pPr algn="just"/>
            <a:r>
              <a:rPr lang="ja-JP" altLang="en-US" sz="2000" dirty="0">
                <a:ln w="0"/>
              </a:rPr>
              <a:t>・</a:t>
            </a:r>
            <a:r>
              <a:rPr lang="en-US" altLang="ja-JP" sz="2000" dirty="0">
                <a:ln w="0"/>
              </a:rPr>
              <a:t>PV</a:t>
            </a:r>
            <a:r>
              <a:rPr lang="ja-JP" altLang="en-US" sz="2000" dirty="0">
                <a:ln w="0"/>
              </a:rPr>
              <a:t>内にワンピースの作品のテーマやストーリーが盛り込まれているため。</a:t>
            </a:r>
            <a:endParaRPr lang="en-US" altLang="ja-JP" sz="2000" dirty="0">
              <a:ln w="0"/>
            </a:endParaRPr>
          </a:p>
          <a:p>
            <a:pPr marL="92075" indent="-92075" algn="just"/>
            <a:r>
              <a:rPr lang="ja-JP" altLang="en-US" sz="2000" dirty="0">
                <a:ln w="0"/>
              </a:rPr>
              <a:t>・バンドの</a:t>
            </a:r>
            <a:r>
              <a:rPr lang="en-US" altLang="ja-JP" sz="2000" dirty="0">
                <a:ln w="0"/>
              </a:rPr>
              <a:t>PV</a:t>
            </a:r>
            <a:r>
              <a:rPr lang="ja-JP" altLang="en-US" sz="2000" dirty="0">
                <a:ln w="0"/>
              </a:rPr>
              <a:t>であることと、最近公開された</a:t>
            </a:r>
            <a:r>
              <a:rPr lang="en-US" altLang="ja-JP" sz="2000" dirty="0">
                <a:ln w="0"/>
              </a:rPr>
              <a:t>web</a:t>
            </a:r>
            <a:r>
              <a:rPr lang="ja-JP" altLang="en-US" sz="2000" dirty="0">
                <a:ln w="0"/>
              </a:rPr>
              <a:t>限定動画であることから、ワンピースのファンでも視聴経験がある人が少ないと予想されるため。</a:t>
            </a:r>
            <a:endParaRPr lang="en-US" altLang="ja-JP" sz="2000" dirty="0">
              <a:ln w="0"/>
            </a:endParaRPr>
          </a:p>
          <a:p>
            <a:pPr algn="just"/>
            <a:r>
              <a:rPr lang="ja-JP" altLang="en-US" sz="2000" dirty="0">
                <a:ln w="0"/>
              </a:rPr>
              <a:t>（オリジナル動画を見たことのある被験者は</a:t>
            </a:r>
            <a:r>
              <a:rPr lang="en-US" altLang="ja-JP" sz="2000" dirty="0">
                <a:ln w="0"/>
              </a:rPr>
              <a:t>69</a:t>
            </a:r>
            <a:r>
              <a:rPr lang="ja-JP" altLang="en-US" sz="2000" dirty="0">
                <a:ln w="0"/>
              </a:rPr>
              <a:t>人中</a:t>
            </a:r>
            <a:r>
              <a:rPr lang="en-US" altLang="ja-JP" sz="2000" dirty="0">
                <a:ln w="0"/>
              </a:rPr>
              <a:t>13</a:t>
            </a:r>
            <a:r>
              <a:rPr lang="ja-JP" altLang="en-US" sz="2000" dirty="0">
                <a:ln w="0"/>
              </a:rPr>
              <a:t>人。</a:t>
            </a:r>
            <a:r>
              <a:rPr lang="ja-JP" altLang="en-US" sz="2000" dirty="0">
                <a:ln w="0"/>
                <a:solidFill>
                  <a:srgbClr val="FF0000"/>
                </a:solidFill>
              </a:rPr>
              <a:t>この</a:t>
            </a:r>
            <a:r>
              <a:rPr lang="en-US" altLang="ja-JP" sz="2000" dirty="0">
                <a:ln w="0"/>
                <a:solidFill>
                  <a:srgbClr val="FF0000"/>
                </a:solidFill>
              </a:rPr>
              <a:t>13</a:t>
            </a:r>
            <a:r>
              <a:rPr lang="ja-JP" altLang="en-US" sz="2000" dirty="0">
                <a:ln w="0"/>
                <a:solidFill>
                  <a:srgbClr val="FF0000"/>
                </a:solidFill>
              </a:rPr>
              <a:t>人はサンプルから除外した。</a:t>
            </a:r>
            <a:r>
              <a:rPr lang="ja-JP" altLang="en-US" sz="2000" dirty="0">
                <a:ln w="0"/>
              </a:rPr>
              <a:t>）</a:t>
            </a:r>
            <a:endParaRPr lang="en-US" altLang="ja-JP" sz="2000" dirty="0">
              <a:ln w="0"/>
              <a:solidFill>
                <a:srgbClr val="FF0000"/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811762" y="4242371"/>
            <a:ext cx="10646229" cy="1980291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1397275" y="4035221"/>
            <a:ext cx="1415772" cy="46166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ja-JP" altLang="en-US" sz="2400" dirty="0">
                <a:ln w="0"/>
                <a:solidFill>
                  <a:srgbClr val="00B050"/>
                </a:solidFill>
              </a:rPr>
              <a:t>選定理由</a:t>
            </a:r>
            <a:endParaRPr lang="en-US" altLang="ja-JP" sz="2400" dirty="0">
              <a:ln w="0"/>
              <a:solidFill>
                <a:srgbClr val="00B05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097280" y="1065600"/>
            <a:ext cx="29097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en-US" altLang="ja-JP" sz="3200" dirty="0">
                <a:ln w="0"/>
              </a:rPr>
              <a:t>【</a:t>
            </a:r>
            <a:r>
              <a:rPr lang="ja-JP" altLang="en-US" sz="3200" dirty="0">
                <a:ln w="0"/>
              </a:rPr>
              <a:t>マニアック</a:t>
            </a:r>
            <a:r>
              <a:rPr lang="en-US" altLang="ja-JP" sz="3200" dirty="0">
                <a:ln w="0"/>
              </a:rPr>
              <a:t>CM】</a:t>
            </a:r>
          </a:p>
        </p:txBody>
      </p:sp>
      <p:sp>
        <p:nvSpPr>
          <p:cNvPr id="22" name="吹き出し: 四角形 2">
            <a:extLst>
              <a:ext uri="{FF2B5EF4-FFF2-40B4-BE49-F238E27FC236}">
                <a16:creationId xmlns:a16="http://schemas.microsoft.com/office/drawing/2014/main" id="{CBE4260D-23C0-4856-B378-EABA9A9290A0}"/>
              </a:ext>
            </a:extLst>
          </p:cNvPr>
          <p:cNvSpPr/>
          <p:nvPr/>
        </p:nvSpPr>
        <p:spPr>
          <a:xfrm>
            <a:off x="5909526" y="376803"/>
            <a:ext cx="3990932" cy="1623272"/>
          </a:xfrm>
          <a:prstGeom prst="wedgeRectCallout">
            <a:avLst>
              <a:gd name="adj1" fmla="val -6229"/>
              <a:gd name="adj2" fmla="val 70497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ja-JP" altLang="en-US" sz="2000" dirty="0">
                <a:ln w="0"/>
                <a:solidFill>
                  <a:schemeClr val="tx1"/>
                </a:solidFill>
              </a:rPr>
              <a:t>テレビ</a:t>
            </a:r>
            <a:r>
              <a:rPr lang="en-US" altLang="ja-JP" sz="2000" dirty="0">
                <a:ln w="0"/>
                <a:solidFill>
                  <a:schemeClr val="tx1"/>
                </a:solidFill>
              </a:rPr>
              <a:t>CM</a:t>
            </a:r>
            <a:r>
              <a:rPr lang="ja-JP" altLang="en-US" sz="2000" dirty="0">
                <a:ln w="0"/>
                <a:solidFill>
                  <a:schemeClr val="tx1"/>
                </a:solidFill>
              </a:rPr>
              <a:t>として流すため、自分達で</a:t>
            </a:r>
            <a:endParaRPr lang="en-US" altLang="ja-JP" sz="2000" dirty="0">
              <a:ln w="0"/>
              <a:solidFill>
                <a:schemeClr val="tx1"/>
              </a:solidFill>
            </a:endParaRPr>
          </a:p>
          <a:p>
            <a:pPr algn="just"/>
            <a:r>
              <a:rPr lang="ja-JP" altLang="en-US" sz="2000" dirty="0">
                <a:ln w="0"/>
                <a:solidFill>
                  <a:schemeClr val="tx1"/>
                </a:solidFill>
              </a:rPr>
              <a:t>約</a:t>
            </a:r>
            <a:r>
              <a:rPr lang="en-US" altLang="ja-JP" sz="2000" dirty="0">
                <a:ln w="0"/>
                <a:solidFill>
                  <a:schemeClr val="tx1"/>
                </a:solidFill>
              </a:rPr>
              <a:t>5</a:t>
            </a:r>
            <a:r>
              <a:rPr lang="ja-JP" altLang="en-US" sz="2000" dirty="0">
                <a:ln w="0"/>
                <a:solidFill>
                  <a:schemeClr val="tx1"/>
                </a:solidFill>
              </a:rPr>
              <a:t>分の</a:t>
            </a:r>
            <a:r>
              <a:rPr lang="en-US" altLang="ja-JP" sz="2000" dirty="0">
                <a:ln w="0"/>
                <a:solidFill>
                  <a:schemeClr val="tx1"/>
                </a:solidFill>
              </a:rPr>
              <a:t>PV</a:t>
            </a:r>
            <a:r>
              <a:rPr lang="ja-JP" altLang="en-US" sz="2000" dirty="0">
                <a:ln w="0"/>
                <a:solidFill>
                  <a:schemeClr val="tx1"/>
                </a:solidFill>
              </a:rPr>
              <a:t>を</a:t>
            </a:r>
            <a:r>
              <a:rPr lang="en-US" altLang="ja-JP" sz="2000" dirty="0">
                <a:ln w="0"/>
                <a:solidFill>
                  <a:schemeClr val="tx1"/>
                </a:solidFill>
              </a:rPr>
              <a:t>40</a:t>
            </a:r>
            <a:r>
              <a:rPr lang="ja-JP" altLang="en-US" sz="2000" dirty="0">
                <a:ln w="0"/>
                <a:solidFill>
                  <a:schemeClr val="tx1"/>
                </a:solidFill>
              </a:rPr>
              <a:t>秒に編集した。</a:t>
            </a:r>
            <a:endParaRPr lang="en-US" altLang="ja-JP" sz="2000" dirty="0">
              <a:ln w="0"/>
              <a:solidFill>
                <a:schemeClr val="tx1"/>
              </a:solidFill>
            </a:endParaRPr>
          </a:p>
          <a:p>
            <a:pPr algn="just"/>
            <a:r>
              <a:rPr lang="ja-JP" altLang="en-US" sz="2000" dirty="0">
                <a:ln w="0"/>
                <a:solidFill>
                  <a:schemeClr val="tx1"/>
                </a:solidFill>
              </a:rPr>
              <a:t>その際、原作のテーマ・ストーリー性がある要素を盛り込んだ。</a:t>
            </a:r>
            <a:r>
              <a:rPr lang="ja-JP" altLang="en-US" sz="2000" dirty="0">
                <a:ln w="0"/>
              </a:rPr>
              <a:t>。</a:t>
            </a:r>
            <a:endParaRPr lang="en-US" altLang="ja-JP" sz="2000" dirty="0">
              <a:ln w="0"/>
            </a:endParaRPr>
          </a:p>
        </p:txBody>
      </p:sp>
      <p:sp>
        <p:nvSpPr>
          <p:cNvPr id="26" name="右矢印 11">
            <a:extLst>
              <a:ext uri="{FF2B5EF4-FFF2-40B4-BE49-F238E27FC236}">
                <a16:creationId xmlns:a16="http://schemas.microsoft.com/office/drawing/2014/main" id="{D765EFB3-0E32-4A7A-91BF-657CFDDFD947}"/>
              </a:ext>
            </a:extLst>
          </p:cNvPr>
          <p:cNvSpPr/>
          <p:nvPr/>
        </p:nvSpPr>
        <p:spPr>
          <a:xfrm>
            <a:off x="6453843" y="2556880"/>
            <a:ext cx="2063238" cy="1191261"/>
          </a:xfrm>
          <a:prstGeom prst="rightArrow">
            <a:avLst>
              <a:gd name="adj1" fmla="val 48358"/>
              <a:gd name="adj2" fmla="val 69924"/>
            </a:avLst>
          </a:prstGeom>
          <a:solidFill>
            <a:srgbClr val="0070C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編集</a:t>
            </a:r>
          </a:p>
        </p:txBody>
      </p:sp>
      <p:sp>
        <p:nvSpPr>
          <p:cNvPr id="27" name="乗算記号 18">
            <a:extLst>
              <a:ext uri="{FF2B5EF4-FFF2-40B4-BE49-F238E27FC236}">
                <a16:creationId xmlns:a16="http://schemas.microsoft.com/office/drawing/2014/main" id="{A25A3D25-E673-4B8C-AE7A-8726FBF7BB5D}"/>
              </a:ext>
            </a:extLst>
          </p:cNvPr>
          <p:cNvSpPr/>
          <p:nvPr/>
        </p:nvSpPr>
        <p:spPr>
          <a:xfrm>
            <a:off x="2955405" y="2721446"/>
            <a:ext cx="639660" cy="676290"/>
          </a:xfrm>
          <a:prstGeom prst="mathMultiply">
            <a:avLst/>
          </a:prstGeom>
          <a:solidFill>
            <a:srgbClr val="0070C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009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検証予想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51</a:t>
            </a:fld>
            <a:endParaRPr kumimoji="1" lang="ja-JP" alt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1BD63776-C6C2-4640-A250-3EB9DD94D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525" y="1399157"/>
            <a:ext cx="5034434" cy="359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0653850-549A-440C-82D9-00F25E8444A7}"/>
              </a:ext>
            </a:extLst>
          </p:cNvPr>
          <p:cNvSpPr/>
          <p:nvPr/>
        </p:nvSpPr>
        <p:spPr>
          <a:xfrm>
            <a:off x="4062699" y="5554072"/>
            <a:ext cx="50786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ja-JP" altLang="en-US" sz="3600" b="1" u="sng" cap="none" spc="0" dirty="0">
                <a:ln w="0"/>
                <a:solidFill>
                  <a:schemeClr val="tx1"/>
                </a:solidFill>
              </a:rPr>
              <a:t>右肩上がりの結果を予想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17C8EAD-B3DE-4526-8FC1-D624C7C9248F}"/>
              </a:ext>
            </a:extLst>
          </p:cNvPr>
          <p:cNvSpPr/>
          <p:nvPr/>
        </p:nvSpPr>
        <p:spPr>
          <a:xfrm>
            <a:off x="3261983" y="1283121"/>
            <a:ext cx="348322" cy="34019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EAAB777C-CF2A-49EF-BF74-3C7A79C63EC6}"/>
              </a:ext>
            </a:extLst>
          </p:cNvPr>
          <p:cNvSpPr/>
          <p:nvPr/>
        </p:nvSpPr>
        <p:spPr>
          <a:xfrm>
            <a:off x="3672529" y="4700278"/>
            <a:ext cx="4812995" cy="3528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46ADC6D-251A-4AEE-92AD-5F3518B343F4}"/>
              </a:ext>
            </a:extLst>
          </p:cNvPr>
          <p:cNvSpPr txBox="1"/>
          <p:nvPr/>
        </p:nvSpPr>
        <p:spPr>
          <a:xfrm>
            <a:off x="2751527" y="1399157"/>
            <a:ext cx="553998" cy="23532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400" dirty="0"/>
              <a:t>エンゲージメント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5758984-8490-46CD-AC74-1E1BE61CB4F2}"/>
              </a:ext>
            </a:extLst>
          </p:cNvPr>
          <p:cNvSpPr txBox="1"/>
          <p:nvPr/>
        </p:nvSpPr>
        <p:spPr>
          <a:xfrm>
            <a:off x="7323542" y="4804623"/>
            <a:ext cx="1383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ファン度</a:t>
            </a: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67FD989A-8430-4EEB-8651-1352644E0610}"/>
              </a:ext>
            </a:extLst>
          </p:cNvPr>
          <p:cNvSpPr/>
          <p:nvPr/>
        </p:nvSpPr>
        <p:spPr>
          <a:xfrm rot="19729203">
            <a:off x="3282786" y="1796952"/>
            <a:ext cx="5679564" cy="227610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矢印: 右 17">
            <a:extLst>
              <a:ext uri="{FF2B5EF4-FFF2-40B4-BE49-F238E27FC236}">
                <a16:creationId xmlns:a16="http://schemas.microsoft.com/office/drawing/2014/main" id="{8C75EFFE-A830-4DE2-83E1-4949CDC7C310}"/>
              </a:ext>
            </a:extLst>
          </p:cNvPr>
          <p:cNvSpPr/>
          <p:nvPr/>
        </p:nvSpPr>
        <p:spPr>
          <a:xfrm>
            <a:off x="2529740" y="5526949"/>
            <a:ext cx="1148125" cy="6734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68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検証結果</a:t>
            </a:r>
            <a:r>
              <a:rPr lang="ja-JP" altLang="en-US" dirty="0" smtClean="0"/>
              <a:t>１－</a:t>
            </a:r>
            <a:r>
              <a:rPr lang="ja-JP" altLang="en-US" dirty="0"/>
              <a:t>１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52</a:t>
            </a:fld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847054" y="1175412"/>
            <a:ext cx="105097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2800" kern="1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友人や家族など誰かに会った際、直接他人にテレビ</a:t>
            </a:r>
            <a:r>
              <a:rPr lang="en-US" altLang="ja-JP" sz="2800" kern="1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lang="ja-JP" altLang="ja-JP" sz="2800" kern="1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の内容を</a:t>
            </a:r>
            <a:r>
              <a:rPr lang="ja-JP" altLang="ja-JP" sz="2800" u="sng" kern="1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話したい</a:t>
            </a:r>
            <a:r>
              <a:rPr lang="ja-JP" altLang="ja-JP" sz="2800" kern="1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と思いましたか。</a:t>
            </a:r>
            <a:endParaRPr lang="ja-JP" altLang="ja-JP" sz="3200" kern="1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Times New Roman" panose="02020603050405020304" pitchFamily="18" charset="0"/>
            </a:endParaRPr>
          </a:p>
          <a:p>
            <a:endParaRPr lang="ja-JP" altLang="en-US" sz="28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l="5018" b="6516"/>
          <a:stretch/>
        </p:blipFill>
        <p:spPr>
          <a:xfrm>
            <a:off x="671804" y="2221706"/>
            <a:ext cx="4726888" cy="372189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/>
          <a:srcRect l="837" r="4080" b="7259"/>
          <a:stretch/>
        </p:blipFill>
        <p:spPr>
          <a:xfrm>
            <a:off x="5728995" y="3164044"/>
            <a:ext cx="6300193" cy="1802977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10977665" y="3618959"/>
            <a:ext cx="934280" cy="10038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7">
            <a:extLst>
              <a:ext uri="{FF2B5EF4-FFF2-40B4-BE49-F238E27FC236}">
                <a16:creationId xmlns:a16="http://schemas.microsoft.com/office/drawing/2014/main" id="{2C9450EE-C4B2-440C-9ED2-86A4AE8825A6}"/>
              </a:ext>
            </a:extLst>
          </p:cNvPr>
          <p:cNvSpPr/>
          <p:nvPr/>
        </p:nvSpPr>
        <p:spPr>
          <a:xfrm>
            <a:off x="9067999" y="3618959"/>
            <a:ext cx="934280" cy="10038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吹き出し: 四角形 9">
            <a:extLst>
              <a:ext uri="{FF2B5EF4-FFF2-40B4-BE49-F238E27FC236}">
                <a16:creationId xmlns:a16="http://schemas.microsoft.com/office/drawing/2014/main" id="{84F033DD-9AE5-4706-A3A9-16D3934CE224}"/>
              </a:ext>
            </a:extLst>
          </p:cNvPr>
          <p:cNvSpPr/>
          <p:nvPr/>
        </p:nvSpPr>
        <p:spPr>
          <a:xfrm>
            <a:off x="6564268" y="2128917"/>
            <a:ext cx="1814597" cy="1031999"/>
          </a:xfrm>
          <a:prstGeom prst="wedgeRectCallout">
            <a:avLst>
              <a:gd name="adj1" fmla="val 40419"/>
              <a:gd name="adj2" fmla="val 74287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tx1"/>
                </a:solidFill>
              </a:rPr>
              <a:t>r</a:t>
            </a:r>
            <a:r>
              <a:rPr lang="en-US" altLang="ja-JP" sz="2800" dirty="0">
                <a:solidFill>
                  <a:schemeClr val="tx1"/>
                </a:solidFill>
              </a:rPr>
              <a:t>=0.578</a:t>
            </a:r>
          </a:p>
          <a:p>
            <a:pPr algn="ctr"/>
            <a:r>
              <a:rPr lang="en-US" altLang="ja-JP" sz="2800" dirty="0">
                <a:solidFill>
                  <a:schemeClr val="tx1"/>
                </a:solidFill>
              </a:rPr>
              <a:t>P=0.001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34CC3D0-06BA-4204-ABD7-459B365D8D81}"/>
              </a:ext>
            </a:extLst>
          </p:cNvPr>
          <p:cNvSpPr txBox="1"/>
          <p:nvPr/>
        </p:nvSpPr>
        <p:spPr>
          <a:xfrm>
            <a:off x="2484064" y="5886631"/>
            <a:ext cx="110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ファン度</a:t>
            </a:r>
            <a:endParaRPr kumimoji="1" lang="ja-JP" altLang="en-US" sz="20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9189081-D57D-4610-8D5D-C5FF6B8EDE23}"/>
              </a:ext>
            </a:extLst>
          </p:cNvPr>
          <p:cNvSpPr txBox="1"/>
          <p:nvPr/>
        </p:nvSpPr>
        <p:spPr>
          <a:xfrm>
            <a:off x="226016" y="2353240"/>
            <a:ext cx="492443" cy="114908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000" dirty="0"/>
              <a:t>話したい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C8143114-6664-4000-A2E8-89FCA4BDCDCB}"/>
              </a:ext>
            </a:extLst>
          </p:cNvPr>
          <p:cNvSpPr/>
          <p:nvPr/>
        </p:nvSpPr>
        <p:spPr>
          <a:xfrm>
            <a:off x="7973437" y="5235714"/>
            <a:ext cx="38793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40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相関が強く有意</a:t>
            </a:r>
          </a:p>
        </p:txBody>
      </p:sp>
      <p:sp>
        <p:nvSpPr>
          <p:cNvPr id="14" name="矢印: 右 13">
            <a:extLst>
              <a:ext uri="{FF2B5EF4-FFF2-40B4-BE49-F238E27FC236}">
                <a16:creationId xmlns:a16="http://schemas.microsoft.com/office/drawing/2014/main" id="{1D5A2B82-E57B-4C29-BA55-4E8C308FCFF8}"/>
              </a:ext>
            </a:extLst>
          </p:cNvPr>
          <p:cNvSpPr/>
          <p:nvPr/>
        </p:nvSpPr>
        <p:spPr>
          <a:xfrm>
            <a:off x="6411343" y="5353801"/>
            <a:ext cx="1384716" cy="550506"/>
          </a:xfrm>
          <a:prstGeom prst="rightArrow">
            <a:avLst>
              <a:gd name="adj1" fmla="val 50000"/>
              <a:gd name="adj2" fmla="val 855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楕円 14"/>
          <p:cNvSpPr/>
          <p:nvPr/>
        </p:nvSpPr>
        <p:spPr>
          <a:xfrm rot="19806328">
            <a:off x="118293" y="2996876"/>
            <a:ext cx="5863417" cy="24416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619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検証結果１－２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53</a:t>
            </a:fld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097280" y="1272793"/>
            <a:ext cx="79415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ja-JP" sz="2800" kern="1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このテレビ</a:t>
            </a:r>
            <a:r>
              <a:rPr lang="en-US" altLang="ja-JP" sz="2800" kern="1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lang="ja-JP" altLang="ja-JP" sz="2800" kern="1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を</a:t>
            </a:r>
            <a:r>
              <a:rPr lang="ja-JP" altLang="ja-JP" sz="2800" u="sng" kern="1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何度も見たい</a:t>
            </a:r>
            <a:r>
              <a:rPr lang="ja-JP" altLang="ja-JP" sz="2800" kern="1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と思いましたか。</a:t>
            </a:r>
            <a:endParaRPr lang="ja-JP" altLang="ja-JP" sz="3200" kern="1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l="4936" b="5981"/>
          <a:stretch/>
        </p:blipFill>
        <p:spPr>
          <a:xfrm>
            <a:off x="541175" y="2176670"/>
            <a:ext cx="4890707" cy="386956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/>
          <a:srcRect l="636" r="3860" b="7698"/>
          <a:stretch/>
        </p:blipFill>
        <p:spPr>
          <a:xfrm>
            <a:off x="5850896" y="3120507"/>
            <a:ext cx="6251432" cy="1749526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11035687" y="3563090"/>
            <a:ext cx="934280" cy="10038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吹き出し: 四角形 12">
            <a:extLst>
              <a:ext uri="{FF2B5EF4-FFF2-40B4-BE49-F238E27FC236}">
                <a16:creationId xmlns:a16="http://schemas.microsoft.com/office/drawing/2014/main" id="{76640558-3882-40B0-802C-0F67A3BFA2B3}"/>
              </a:ext>
            </a:extLst>
          </p:cNvPr>
          <p:cNvSpPr/>
          <p:nvPr/>
        </p:nvSpPr>
        <p:spPr>
          <a:xfrm>
            <a:off x="6564268" y="2128917"/>
            <a:ext cx="1814597" cy="1031999"/>
          </a:xfrm>
          <a:prstGeom prst="wedgeRectCallout">
            <a:avLst>
              <a:gd name="adj1" fmla="val 40419"/>
              <a:gd name="adj2" fmla="val 74287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tx1"/>
                </a:solidFill>
              </a:rPr>
              <a:t>r</a:t>
            </a:r>
            <a:r>
              <a:rPr lang="en-US" altLang="ja-JP" sz="2800" dirty="0">
                <a:solidFill>
                  <a:schemeClr val="tx1"/>
                </a:solidFill>
              </a:rPr>
              <a:t>=0.481</a:t>
            </a:r>
          </a:p>
          <a:p>
            <a:pPr algn="ctr"/>
            <a:r>
              <a:rPr lang="en-US" altLang="ja-JP" sz="2800" dirty="0">
                <a:solidFill>
                  <a:schemeClr val="tx1"/>
                </a:solidFill>
              </a:rPr>
              <a:t>P=0.000</a:t>
            </a:r>
          </a:p>
        </p:txBody>
      </p:sp>
      <p:sp>
        <p:nvSpPr>
          <p:cNvPr id="10" name="角丸四角形 11">
            <a:extLst>
              <a:ext uri="{FF2B5EF4-FFF2-40B4-BE49-F238E27FC236}">
                <a16:creationId xmlns:a16="http://schemas.microsoft.com/office/drawing/2014/main" id="{CCA633C4-542A-4A00-8AD6-C965800B0B91}"/>
              </a:ext>
            </a:extLst>
          </p:cNvPr>
          <p:cNvSpPr/>
          <p:nvPr/>
        </p:nvSpPr>
        <p:spPr>
          <a:xfrm>
            <a:off x="9181289" y="3563090"/>
            <a:ext cx="934280" cy="10038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6386B12-BB67-4BDC-B057-836BAEE8C625}"/>
              </a:ext>
            </a:extLst>
          </p:cNvPr>
          <p:cNvSpPr txBox="1"/>
          <p:nvPr/>
        </p:nvSpPr>
        <p:spPr>
          <a:xfrm>
            <a:off x="2484064" y="5886631"/>
            <a:ext cx="110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ファン度</a:t>
            </a:r>
            <a:endParaRPr kumimoji="1" lang="ja-JP" altLang="en-US" sz="2000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9890C22-6B7E-4687-ABC2-59EAB94C9940}"/>
              </a:ext>
            </a:extLst>
          </p:cNvPr>
          <p:cNvSpPr/>
          <p:nvPr/>
        </p:nvSpPr>
        <p:spPr>
          <a:xfrm>
            <a:off x="7973437" y="5235714"/>
            <a:ext cx="38793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4000" b="0" cap="none" spc="0" dirty="0">
                <a:ln w="0"/>
                <a:solidFill>
                  <a:schemeClr val="tx1"/>
                </a:solidFill>
              </a:rPr>
              <a:t>相関が強く有意</a:t>
            </a:r>
          </a:p>
        </p:txBody>
      </p:sp>
      <p:sp>
        <p:nvSpPr>
          <p:cNvPr id="13" name="矢印: 右 17">
            <a:extLst>
              <a:ext uri="{FF2B5EF4-FFF2-40B4-BE49-F238E27FC236}">
                <a16:creationId xmlns:a16="http://schemas.microsoft.com/office/drawing/2014/main" id="{D87C38F3-EF7A-4AA0-BCBA-BA8BEA315FAE}"/>
              </a:ext>
            </a:extLst>
          </p:cNvPr>
          <p:cNvSpPr/>
          <p:nvPr/>
        </p:nvSpPr>
        <p:spPr>
          <a:xfrm>
            <a:off x="6411343" y="5353801"/>
            <a:ext cx="1384716" cy="550506"/>
          </a:xfrm>
          <a:prstGeom prst="rightArrow">
            <a:avLst>
              <a:gd name="adj1" fmla="val 50000"/>
              <a:gd name="adj2" fmla="val 855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楕円 13"/>
          <p:cNvSpPr/>
          <p:nvPr/>
        </p:nvSpPr>
        <p:spPr>
          <a:xfrm rot="19806328">
            <a:off x="104043" y="2697067"/>
            <a:ext cx="5938014" cy="25315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FEEAD75-5DA9-4829-B795-B587FB5D677E}"/>
              </a:ext>
            </a:extLst>
          </p:cNvPr>
          <p:cNvSpPr txBox="1"/>
          <p:nvPr/>
        </p:nvSpPr>
        <p:spPr>
          <a:xfrm>
            <a:off x="85447" y="2252827"/>
            <a:ext cx="492443" cy="19739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000" dirty="0"/>
              <a:t>反復視聴したい</a:t>
            </a:r>
          </a:p>
        </p:txBody>
      </p:sp>
    </p:spTree>
    <p:extLst>
      <p:ext uri="{BB962C8B-B14F-4D97-AF65-F5344CB8AC3E}">
        <p14:creationId xmlns:p14="http://schemas.microsoft.com/office/powerpoint/2010/main" val="10504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検証結果１－３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54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65598" y="1192747"/>
            <a:ext cx="105743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kern="1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SNS</a:t>
            </a:r>
            <a:r>
              <a:rPr lang="ja-JP" altLang="ja-JP" sz="2800" kern="1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上で企業が発信したテレビ</a:t>
            </a:r>
            <a:r>
              <a:rPr lang="en-US" altLang="ja-JP" sz="2800" kern="1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lang="ja-JP" altLang="ja-JP" sz="2800" kern="1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の投稿に「いいね」をしたくなりましたか</a:t>
            </a:r>
            <a:r>
              <a:rPr lang="ja-JP" altLang="en-US" sz="2800" kern="1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。</a:t>
            </a:r>
            <a:endParaRPr lang="ja-JP" altLang="ja-JP" sz="3200" kern="100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2"/>
          <a:srcRect l="5105" b="6249"/>
          <a:stretch/>
        </p:blipFill>
        <p:spPr>
          <a:xfrm>
            <a:off x="599842" y="2297567"/>
            <a:ext cx="4731251" cy="373934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6438" y="3051117"/>
            <a:ext cx="6676209" cy="1933238"/>
          </a:xfrm>
          <a:prstGeom prst="rect">
            <a:avLst/>
          </a:prstGeom>
        </p:spPr>
      </p:pic>
      <p:sp>
        <p:nvSpPr>
          <p:cNvPr id="18" name="角丸四角形 17"/>
          <p:cNvSpPr/>
          <p:nvPr/>
        </p:nvSpPr>
        <p:spPr>
          <a:xfrm>
            <a:off x="11007691" y="3507108"/>
            <a:ext cx="934280" cy="106489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5">
            <a:extLst>
              <a:ext uri="{FF2B5EF4-FFF2-40B4-BE49-F238E27FC236}">
                <a16:creationId xmlns:a16="http://schemas.microsoft.com/office/drawing/2014/main" id="{F580BED2-455C-4A60-BBD3-8DD4C625F058}"/>
              </a:ext>
            </a:extLst>
          </p:cNvPr>
          <p:cNvSpPr/>
          <p:nvPr/>
        </p:nvSpPr>
        <p:spPr>
          <a:xfrm>
            <a:off x="9144700" y="3485287"/>
            <a:ext cx="934280" cy="106489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吹き出し: 四角形 9">
            <a:extLst>
              <a:ext uri="{FF2B5EF4-FFF2-40B4-BE49-F238E27FC236}">
                <a16:creationId xmlns:a16="http://schemas.microsoft.com/office/drawing/2014/main" id="{AED455AE-F80A-4984-A415-D3AEBE6F1CCB}"/>
              </a:ext>
            </a:extLst>
          </p:cNvPr>
          <p:cNvSpPr/>
          <p:nvPr/>
        </p:nvSpPr>
        <p:spPr>
          <a:xfrm>
            <a:off x="6564268" y="2128917"/>
            <a:ext cx="1814597" cy="1031999"/>
          </a:xfrm>
          <a:prstGeom prst="wedgeRectCallout">
            <a:avLst>
              <a:gd name="adj1" fmla="val 40419"/>
              <a:gd name="adj2" fmla="val 74287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tx1"/>
                </a:solidFill>
              </a:rPr>
              <a:t>r</a:t>
            </a:r>
            <a:r>
              <a:rPr lang="en-US" altLang="ja-JP" sz="2800" dirty="0">
                <a:solidFill>
                  <a:schemeClr val="tx1"/>
                </a:solidFill>
              </a:rPr>
              <a:t>=0.508</a:t>
            </a:r>
          </a:p>
          <a:p>
            <a:pPr algn="ctr"/>
            <a:r>
              <a:rPr lang="en-US" altLang="ja-JP" sz="2800" dirty="0">
                <a:solidFill>
                  <a:schemeClr val="tx1"/>
                </a:solidFill>
              </a:rPr>
              <a:t>P=0.000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DB40D55-ADDC-42A6-BEA1-6526D0EEC0D3}"/>
              </a:ext>
            </a:extLst>
          </p:cNvPr>
          <p:cNvSpPr txBox="1"/>
          <p:nvPr/>
        </p:nvSpPr>
        <p:spPr>
          <a:xfrm>
            <a:off x="2484064" y="5886631"/>
            <a:ext cx="110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ファン度</a:t>
            </a:r>
            <a:endParaRPr kumimoji="1" lang="ja-JP" altLang="en-US" sz="2000" dirty="0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796EE281-22FD-4279-BAAF-DA4030F3A0CB}"/>
              </a:ext>
            </a:extLst>
          </p:cNvPr>
          <p:cNvSpPr/>
          <p:nvPr/>
        </p:nvSpPr>
        <p:spPr>
          <a:xfrm>
            <a:off x="7973437" y="5235714"/>
            <a:ext cx="38793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4000" b="0" cap="none" spc="0" dirty="0">
                <a:ln w="0"/>
                <a:solidFill>
                  <a:schemeClr val="tx1"/>
                </a:solidFill>
              </a:rPr>
              <a:t>相関が強く有意</a:t>
            </a:r>
          </a:p>
        </p:txBody>
      </p:sp>
      <p:sp>
        <p:nvSpPr>
          <p:cNvPr id="23" name="矢印: 右 17">
            <a:extLst>
              <a:ext uri="{FF2B5EF4-FFF2-40B4-BE49-F238E27FC236}">
                <a16:creationId xmlns:a16="http://schemas.microsoft.com/office/drawing/2014/main" id="{DAD3C46A-D42E-4132-8474-72A619DED186}"/>
              </a:ext>
            </a:extLst>
          </p:cNvPr>
          <p:cNvSpPr/>
          <p:nvPr/>
        </p:nvSpPr>
        <p:spPr>
          <a:xfrm>
            <a:off x="6411343" y="5353801"/>
            <a:ext cx="1384716" cy="550506"/>
          </a:xfrm>
          <a:prstGeom prst="rightArrow">
            <a:avLst>
              <a:gd name="adj1" fmla="val 50000"/>
              <a:gd name="adj2" fmla="val 855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楕円 23"/>
          <p:cNvSpPr/>
          <p:nvPr/>
        </p:nvSpPr>
        <p:spPr>
          <a:xfrm rot="19409343">
            <a:off x="50595" y="3166215"/>
            <a:ext cx="5802956" cy="24315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3F89EFF-DFA0-48FF-ACB5-909318D757B8}"/>
              </a:ext>
            </a:extLst>
          </p:cNvPr>
          <p:cNvSpPr txBox="1"/>
          <p:nvPr/>
        </p:nvSpPr>
        <p:spPr>
          <a:xfrm>
            <a:off x="180948" y="2377841"/>
            <a:ext cx="492443" cy="190490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000" dirty="0"/>
              <a:t>「いいね」したい</a:t>
            </a:r>
          </a:p>
        </p:txBody>
      </p:sp>
    </p:spTree>
    <p:extLst>
      <p:ext uri="{BB962C8B-B14F-4D97-AF65-F5344CB8AC3E}">
        <p14:creationId xmlns:p14="http://schemas.microsoft.com/office/powerpoint/2010/main" val="100112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検証結果１－４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55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5266" b="6277"/>
          <a:stretch/>
        </p:blipFill>
        <p:spPr>
          <a:xfrm>
            <a:off x="503853" y="2240450"/>
            <a:ext cx="4820318" cy="3815117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065598" y="1192747"/>
            <a:ext cx="102550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kern="100" dirty="0"/>
              <a:t>SNS</a:t>
            </a:r>
            <a:r>
              <a:rPr lang="ja-JP" altLang="ja-JP" sz="2800" kern="100" dirty="0"/>
              <a:t>上で企業が発信したこの</a:t>
            </a:r>
            <a:r>
              <a:rPr lang="en-US" altLang="ja-JP" sz="2800" kern="100" dirty="0"/>
              <a:t>CM</a:t>
            </a:r>
            <a:r>
              <a:rPr lang="ja-JP" altLang="ja-JP" sz="2800" kern="100" dirty="0"/>
              <a:t>の投稿を「リツイート」をしたくなりましたか。</a:t>
            </a:r>
            <a:endParaRPr lang="ja-JP" altLang="ja-JP" sz="32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684" y="3037856"/>
            <a:ext cx="6390621" cy="1850540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11021824" y="3429000"/>
            <a:ext cx="934280" cy="10038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15">
            <a:extLst>
              <a:ext uri="{FF2B5EF4-FFF2-40B4-BE49-F238E27FC236}">
                <a16:creationId xmlns:a16="http://schemas.microsoft.com/office/drawing/2014/main" id="{16295542-AC55-4F88-AAE5-D33880162E17}"/>
              </a:ext>
            </a:extLst>
          </p:cNvPr>
          <p:cNvSpPr/>
          <p:nvPr/>
        </p:nvSpPr>
        <p:spPr>
          <a:xfrm>
            <a:off x="9214796" y="3468251"/>
            <a:ext cx="934280" cy="10038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吹き出し: 四角形 11">
            <a:extLst>
              <a:ext uri="{FF2B5EF4-FFF2-40B4-BE49-F238E27FC236}">
                <a16:creationId xmlns:a16="http://schemas.microsoft.com/office/drawing/2014/main" id="{92D68AC4-6553-4A63-A545-F3FEE74799CC}"/>
              </a:ext>
            </a:extLst>
          </p:cNvPr>
          <p:cNvSpPr/>
          <p:nvPr/>
        </p:nvSpPr>
        <p:spPr>
          <a:xfrm>
            <a:off x="6564268" y="2128917"/>
            <a:ext cx="1814597" cy="1031999"/>
          </a:xfrm>
          <a:prstGeom prst="wedgeRectCallout">
            <a:avLst>
              <a:gd name="adj1" fmla="val 40419"/>
              <a:gd name="adj2" fmla="val 74287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tx1"/>
                </a:solidFill>
              </a:rPr>
              <a:t>r</a:t>
            </a:r>
            <a:r>
              <a:rPr lang="en-US" altLang="ja-JP" sz="2800" dirty="0">
                <a:solidFill>
                  <a:schemeClr val="tx1"/>
                </a:solidFill>
              </a:rPr>
              <a:t>=0.453</a:t>
            </a:r>
          </a:p>
          <a:p>
            <a:pPr algn="ctr"/>
            <a:r>
              <a:rPr lang="en-US" altLang="ja-JP" sz="2800" dirty="0">
                <a:solidFill>
                  <a:schemeClr val="tx1"/>
                </a:solidFill>
              </a:rPr>
              <a:t>P=0.000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56BF540-D246-476D-95B9-273B759E9E5F}"/>
              </a:ext>
            </a:extLst>
          </p:cNvPr>
          <p:cNvSpPr/>
          <p:nvPr/>
        </p:nvSpPr>
        <p:spPr>
          <a:xfrm>
            <a:off x="7973437" y="5235714"/>
            <a:ext cx="38793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4000" b="0" cap="none" spc="0" dirty="0">
                <a:ln w="0"/>
                <a:solidFill>
                  <a:schemeClr val="tx1"/>
                </a:solidFill>
              </a:rPr>
              <a:t>相関が強く有意</a:t>
            </a:r>
          </a:p>
        </p:txBody>
      </p:sp>
      <p:sp>
        <p:nvSpPr>
          <p:cNvPr id="12" name="矢印: 右 16">
            <a:extLst>
              <a:ext uri="{FF2B5EF4-FFF2-40B4-BE49-F238E27FC236}">
                <a16:creationId xmlns:a16="http://schemas.microsoft.com/office/drawing/2014/main" id="{FEA5A5E2-C3E0-4456-9AB0-522C18F2E2FB}"/>
              </a:ext>
            </a:extLst>
          </p:cNvPr>
          <p:cNvSpPr/>
          <p:nvPr/>
        </p:nvSpPr>
        <p:spPr>
          <a:xfrm>
            <a:off x="6411343" y="5353801"/>
            <a:ext cx="1384716" cy="550506"/>
          </a:xfrm>
          <a:prstGeom prst="rightArrow">
            <a:avLst>
              <a:gd name="adj1" fmla="val 50000"/>
              <a:gd name="adj2" fmla="val 855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C7ACB93-2DE1-45B3-B62C-8E40AE903C67}"/>
              </a:ext>
            </a:extLst>
          </p:cNvPr>
          <p:cNvSpPr txBox="1"/>
          <p:nvPr/>
        </p:nvSpPr>
        <p:spPr>
          <a:xfrm>
            <a:off x="96992" y="2321693"/>
            <a:ext cx="492443" cy="22931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000" dirty="0"/>
              <a:t>「リツイート」したい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DB12653-E62A-496C-A340-392E40125CD9}"/>
              </a:ext>
            </a:extLst>
          </p:cNvPr>
          <p:cNvSpPr txBox="1"/>
          <p:nvPr/>
        </p:nvSpPr>
        <p:spPr>
          <a:xfrm>
            <a:off x="2484064" y="5886631"/>
            <a:ext cx="110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ファン度</a:t>
            </a:r>
            <a:endParaRPr kumimoji="1" lang="ja-JP" altLang="en-US" sz="2000" dirty="0"/>
          </a:p>
        </p:txBody>
      </p:sp>
      <p:sp>
        <p:nvSpPr>
          <p:cNvPr id="15" name="楕円 14"/>
          <p:cNvSpPr/>
          <p:nvPr/>
        </p:nvSpPr>
        <p:spPr>
          <a:xfrm rot="19409343">
            <a:off x="-3193" y="3047430"/>
            <a:ext cx="5802956" cy="243154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500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検証結果１－５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56</a:t>
            </a:fld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065598" y="1192747"/>
            <a:ext cx="102550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kern="100" dirty="0"/>
              <a:t>SNS</a:t>
            </a:r>
            <a:r>
              <a:rPr lang="ja-JP" altLang="ja-JP" sz="2800" kern="100" dirty="0"/>
              <a:t>上で企業が発信したこの</a:t>
            </a:r>
            <a:r>
              <a:rPr lang="en-US" altLang="ja-JP" sz="2800" kern="100" dirty="0"/>
              <a:t>CM</a:t>
            </a:r>
            <a:r>
              <a:rPr lang="ja-JP" altLang="ja-JP" sz="2800" kern="100" dirty="0"/>
              <a:t>の投稿に対して「コメント」をしたくなりましたか。</a:t>
            </a:r>
            <a:endParaRPr lang="ja-JP" altLang="ja-JP" sz="32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l="5154" b="6495"/>
          <a:stretch/>
        </p:blipFill>
        <p:spPr>
          <a:xfrm>
            <a:off x="485192" y="2044478"/>
            <a:ext cx="5073907" cy="400175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3624" y="3056980"/>
            <a:ext cx="6709642" cy="1942919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11109778" y="3526513"/>
            <a:ext cx="934280" cy="10038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15">
            <a:extLst>
              <a:ext uri="{FF2B5EF4-FFF2-40B4-BE49-F238E27FC236}">
                <a16:creationId xmlns:a16="http://schemas.microsoft.com/office/drawing/2014/main" id="{B1D7227C-D504-4216-AD62-4D944F789F09}"/>
              </a:ext>
            </a:extLst>
          </p:cNvPr>
          <p:cNvSpPr/>
          <p:nvPr/>
        </p:nvSpPr>
        <p:spPr>
          <a:xfrm>
            <a:off x="9190782" y="3526513"/>
            <a:ext cx="934280" cy="100385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吹き出し: 四角形 9">
            <a:extLst>
              <a:ext uri="{FF2B5EF4-FFF2-40B4-BE49-F238E27FC236}">
                <a16:creationId xmlns:a16="http://schemas.microsoft.com/office/drawing/2014/main" id="{90AF0AF3-0DA6-4C3F-98AC-EC1CF14EB7DC}"/>
              </a:ext>
            </a:extLst>
          </p:cNvPr>
          <p:cNvSpPr/>
          <p:nvPr/>
        </p:nvSpPr>
        <p:spPr>
          <a:xfrm>
            <a:off x="6564268" y="2128917"/>
            <a:ext cx="1814597" cy="1031999"/>
          </a:xfrm>
          <a:prstGeom prst="wedgeRectCallout">
            <a:avLst>
              <a:gd name="adj1" fmla="val 40419"/>
              <a:gd name="adj2" fmla="val 74287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tx1"/>
                </a:solidFill>
              </a:rPr>
              <a:t>r</a:t>
            </a:r>
            <a:r>
              <a:rPr lang="en-US" altLang="ja-JP" sz="2800" dirty="0">
                <a:solidFill>
                  <a:schemeClr val="tx1"/>
                </a:solidFill>
              </a:rPr>
              <a:t>=0.417</a:t>
            </a:r>
          </a:p>
          <a:p>
            <a:pPr algn="ctr"/>
            <a:r>
              <a:rPr lang="en-US" altLang="ja-JP" sz="2800" dirty="0">
                <a:solidFill>
                  <a:schemeClr val="tx1"/>
                </a:solidFill>
              </a:rPr>
              <a:t>P=0.001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B8FE96C-44DA-4F9F-8027-49341BA8363B}"/>
              </a:ext>
            </a:extLst>
          </p:cNvPr>
          <p:cNvSpPr txBox="1"/>
          <p:nvPr/>
        </p:nvSpPr>
        <p:spPr>
          <a:xfrm>
            <a:off x="2484064" y="5886631"/>
            <a:ext cx="110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ファン度</a:t>
            </a:r>
            <a:endParaRPr kumimoji="1" lang="ja-JP" altLang="en-US" sz="20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799AB58-2153-4E31-A92D-DA00D8954F0F}"/>
              </a:ext>
            </a:extLst>
          </p:cNvPr>
          <p:cNvSpPr txBox="1"/>
          <p:nvPr/>
        </p:nvSpPr>
        <p:spPr>
          <a:xfrm>
            <a:off x="118300" y="2146854"/>
            <a:ext cx="492443" cy="19429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000" dirty="0"/>
              <a:t>「コメント」したい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CD1A2F8-6C78-4F1F-AF21-F761E0CC474C}"/>
              </a:ext>
            </a:extLst>
          </p:cNvPr>
          <p:cNvSpPr/>
          <p:nvPr/>
        </p:nvSpPr>
        <p:spPr>
          <a:xfrm>
            <a:off x="7973437" y="5235714"/>
            <a:ext cx="38793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4000" b="0" cap="none" spc="0" dirty="0">
                <a:ln w="0"/>
                <a:solidFill>
                  <a:schemeClr val="tx1"/>
                </a:solidFill>
              </a:rPr>
              <a:t>相関が強く有意</a:t>
            </a:r>
          </a:p>
        </p:txBody>
      </p:sp>
      <p:sp>
        <p:nvSpPr>
          <p:cNvPr id="14" name="矢印: 右 17">
            <a:extLst>
              <a:ext uri="{FF2B5EF4-FFF2-40B4-BE49-F238E27FC236}">
                <a16:creationId xmlns:a16="http://schemas.microsoft.com/office/drawing/2014/main" id="{CDB94937-030F-40B2-A55C-EFCE81BE6B47}"/>
              </a:ext>
            </a:extLst>
          </p:cNvPr>
          <p:cNvSpPr/>
          <p:nvPr/>
        </p:nvSpPr>
        <p:spPr>
          <a:xfrm>
            <a:off x="6411343" y="5353801"/>
            <a:ext cx="1384716" cy="550506"/>
          </a:xfrm>
          <a:prstGeom prst="rightArrow">
            <a:avLst>
              <a:gd name="adj1" fmla="val 50000"/>
              <a:gd name="adj2" fmla="val 855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楕円 14"/>
          <p:cNvSpPr/>
          <p:nvPr/>
        </p:nvSpPr>
        <p:spPr>
          <a:xfrm rot="19820120">
            <a:off x="502142" y="3156645"/>
            <a:ext cx="5622976" cy="228839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48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検証結果１－６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57</a:t>
            </a:fld>
            <a:endParaRPr kumimoji="1" lang="ja-JP" altLang="en-US"/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 rotWithShape="1">
          <a:blip r:embed="rId2"/>
          <a:srcRect l="5119" b="6432"/>
          <a:stretch/>
        </p:blipFill>
        <p:spPr>
          <a:xfrm>
            <a:off x="457200" y="2235810"/>
            <a:ext cx="4770744" cy="3763774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641" y="3028338"/>
            <a:ext cx="6638939" cy="1922445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>
            <a:off x="1065598" y="1192747"/>
            <a:ext cx="102550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2800" kern="100" dirty="0"/>
              <a:t>企業が発信したこの</a:t>
            </a:r>
            <a:r>
              <a:rPr lang="en-US" altLang="ja-JP" sz="2800" kern="100" dirty="0"/>
              <a:t>CM</a:t>
            </a:r>
            <a:r>
              <a:rPr lang="ja-JP" altLang="ja-JP" sz="2800" kern="100" dirty="0"/>
              <a:t>について、</a:t>
            </a:r>
            <a:r>
              <a:rPr lang="en-US" altLang="ja-JP" sz="2800" kern="100" dirty="0"/>
              <a:t>SNS</a:t>
            </a:r>
            <a:r>
              <a:rPr lang="ja-JP" altLang="ja-JP" sz="2800" kern="100" dirty="0"/>
              <a:t>またはブログ等で「投稿」をしたくなりましたか。</a:t>
            </a:r>
            <a:endParaRPr lang="ja-JP" altLang="ja-JP" sz="32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11075437" y="3429000"/>
            <a:ext cx="1014523" cy="108946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15">
            <a:extLst>
              <a:ext uri="{FF2B5EF4-FFF2-40B4-BE49-F238E27FC236}">
                <a16:creationId xmlns:a16="http://schemas.microsoft.com/office/drawing/2014/main" id="{40F27034-567C-41F5-8DD2-A9002AA7CCB6}"/>
              </a:ext>
            </a:extLst>
          </p:cNvPr>
          <p:cNvSpPr/>
          <p:nvPr/>
        </p:nvSpPr>
        <p:spPr>
          <a:xfrm>
            <a:off x="9167503" y="3396421"/>
            <a:ext cx="1014523" cy="108946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吹き出し: 四角形 11">
            <a:extLst>
              <a:ext uri="{FF2B5EF4-FFF2-40B4-BE49-F238E27FC236}">
                <a16:creationId xmlns:a16="http://schemas.microsoft.com/office/drawing/2014/main" id="{4D2EC679-ACE7-4304-8131-B1C5F16A1624}"/>
              </a:ext>
            </a:extLst>
          </p:cNvPr>
          <p:cNvSpPr/>
          <p:nvPr/>
        </p:nvSpPr>
        <p:spPr>
          <a:xfrm>
            <a:off x="6564268" y="2128917"/>
            <a:ext cx="1814597" cy="1031999"/>
          </a:xfrm>
          <a:prstGeom prst="wedgeRectCallout">
            <a:avLst>
              <a:gd name="adj1" fmla="val 40419"/>
              <a:gd name="adj2" fmla="val 74287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tx1"/>
                </a:solidFill>
              </a:rPr>
              <a:t>r</a:t>
            </a:r>
            <a:r>
              <a:rPr lang="en-US" altLang="ja-JP" sz="2800" dirty="0">
                <a:solidFill>
                  <a:schemeClr val="tx1"/>
                </a:solidFill>
              </a:rPr>
              <a:t>=0.453</a:t>
            </a:r>
          </a:p>
          <a:p>
            <a:pPr algn="ctr"/>
            <a:r>
              <a:rPr lang="en-US" altLang="ja-JP" sz="2800" dirty="0">
                <a:solidFill>
                  <a:schemeClr val="tx1"/>
                </a:solidFill>
              </a:rPr>
              <a:t>P=0.000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AD9E887-5433-4757-8895-0C0CC6542D07}"/>
              </a:ext>
            </a:extLst>
          </p:cNvPr>
          <p:cNvSpPr txBox="1"/>
          <p:nvPr/>
        </p:nvSpPr>
        <p:spPr>
          <a:xfrm>
            <a:off x="2484064" y="5886631"/>
            <a:ext cx="110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ファン度</a:t>
            </a:r>
            <a:endParaRPr kumimoji="1" lang="ja-JP" altLang="en-US" sz="2000" dirty="0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FFDE9B34-97DA-4FBC-A05F-64EBA5518837}"/>
              </a:ext>
            </a:extLst>
          </p:cNvPr>
          <p:cNvSpPr/>
          <p:nvPr/>
        </p:nvSpPr>
        <p:spPr>
          <a:xfrm>
            <a:off x="7973437" y="5235714"/>
            <a:ext cx="38793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4000" b="0" cap="none" spc="0" dirty="0">
                <a:ln w="0"/>
                <a:solidFill>
                  <a:schemeClr val="tx1"/>
                </a:solidFill>
              </a:rPr>
              <a:t>相関が強く有意</a:t>
            </a:r>
          </a:p>
        </p:txBody>
      </p:sp>
      <p:sp>
        <p:nvSpPr>
          <p:cNvPr id="32" name="矢印: 右 16">
            <a:extLst>
              <a:ext uri="{FF2B5EF4-FFF2-40B4-BE49-F238E27FC236}">
                <a16:creationId xmlns:a16="http://schemas.microsoft.com/office/drawing/2014/main" id="{BCA8FCAC-27F8-4715-B5E6-8DCA9537BB17}"/>
              </a:ext>
            </a:extLst>
          </p:cNvPr>
          <p:cNvSpPr/>
          <p:nvPr/>
        </p:nvSpPr>
        <p:spPr>
          <a:xfrm>
            <a:off x="6411343" y="5353801"/>
            <a:ext cx="1384716" cy="550506"/>
          </a:xfrm>
          <a:prstGeom prst="rightArrow">
            <a:avLst>
              <a:gd name="adj1" fmla="val 50000"/>
              <a:gd name="adj2" fmla="val 855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楕円 32"/>
          <p:cNvSpPr/>
          <p:nvPr/>
        </p:nvSpPr>
        <p:spPr>
          <a:xfrm rot="19584057">
            <a:off x="61020" y="2845160"/>
            <a:ext cx="5802956" cy="25905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F616E30-C5DA-4566-A9EC-30D5D86F9AA1}"/>
              </a:ext>
            </a:extLst>
          </p:cNvPr>
          <p:cNvSpPr txBox="1"/>
          <p:nvPr/>
        </p:nvSpPr>
        <p:spPr>
          <a:xfrm>
            <a:off x="68546" y="2275768"/>
            <a:ext cx="492443" cy="158153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000" dirty="0"/>
              <a:t>「投稿」したい</a:t>
            </a:r>
          </a:p>
        </p:txBody>
      </p:sp>
    </p:spTree>
    <p:extLst>
      <p:ext uri="{BB962C8B-B14F-4D97-AF65-F5344CB8AC3E}">
        <p14:creationId xmlns:p14="http://schemas.microsoft.com/office/powerpoint/2010/main" val="89604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検証結果　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58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3985837" y="538483"/>
            <a:ext cx="18357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dirty="0" smtClean="0"/>
              <a:t>～まとめ～</a:t>
            </a:r>
            <a:endParaRPr lang="ja-JP" alt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11909CE6-1E5B-4FD3-9D18-55A4C242BF44}"/>
              </a:ext>
            </a:extLst>
          </p:cNvPr>
          <p:cNvSpPr/>
          <p:nvPr/>
        </p:nvSpPr>
        <p:spPr>
          <a:xfrm>
            <a:off x="2196205" y="5634924"/>
            <a:ext cx="7799589" cy="936674"/>
          </a:xfrm>
          <a:prstGeom prst="roundRect">
            <a:avLst/>
          </a:prstGeom>
          <a:solidFill>
            <a:srgbClr val="EC7016">
              <a:lumMod val="20000"/>
              <a:lumOff val="80000"/>
            </a:srgbClr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ja-JP" altLang="en-US" sz="2400" dirty="0"/>
              <a:t>相関係数が全てのエンゲージメントで</a:t>
            </a:r>
            <a:r>
              <a:rPr lang="en-US" altLang="ja-JP" sz="2400" dirty="0"/>
              <a:t>0.4</a:t>
            </a:r>
            <a:r>
              <a:rPr lang="ja-JP" altLang="en-US" sz="2400" dirty="0"/>
              <a:t>以上なので、</a:t>
            </a:r>
            <a:endParaRPr lang="en-US" altLang="ja-JP" sz="2400" dirty="0"/>
          </a:p>
          <a:p>
            <a:pPr algn="ctr"/>
            <a:r>
              <a:rPr lang="ja-JP" altLang="en-US" sz="2400" u="sng" dirty="0">
                <a:solidFill>
                  <a:srgbClr val="C43526"/>
                </a:solidFill>
              </a:rPr>
              <a:t>強い相関</a:t>
            </a:r>
            <a:r>
              <a:rPr lang="ja-JP" altLang="en-US" sz="2400" dirty="0"/>
              <a:t>があることがわかる。</a:t>
            </a: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73F8CFE7-C746-474D-8EC0-E266D1AB07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6297251"/>
              </p:ext>
            </p:extLst>
          </p:nvPr>
        </p:nvGraphicFramePr>
        <p:xfrm>
          <a:off x="1101012" y="1135053"/>
          <a:ext cx="9988794" cy="43700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10150">
                  <a:extLst>
                    <a:ext uri="{9D8B030D-6E8A-4147-A177-3AD203B41FA5}">
                      <a16:colId xmlns:a16="http://schemas.microsoft.com/office/drawing/2014/main" val="2308534499"/>
                    </a:ext>
                  </a:extLst>
                </a:gridCol>
                <a:gridCol w="1895507">
                  <a:extLst>
                    <a:ext uri="{9D8B030D-6E8A-4147-A177-3AD203B41FA5}">
                      <a16:colId xmlns:a16="http://schemas.microsoft.com/office/drawing/2014/main" val="1117949385"/>
                    </a:ext>
                  </a:extLst>
                </a:gridCol>
                <a:gridCol w="1938516">
                  <a:extLst>
                    <a:ext uri="{9D8B030D-6E8A-4147-A177-3AD203B41FA5}">
                      <a16:colId xmlns:a16="http://schemas.microsoft.com/office/drawing/2014/main" val="483946287"/>
                    </a:ext>
                  </a:extLst>
                </a:gridCol>
                <a:gridCol w="2444621">
                  <a:extLst>
                    <a:ext uri="{9D8B030D-6E8A-4147-A177-3AD203B41FA5}">
                      <a16:colId xmlns:a16="http://schemas.microsoft.com/office/drawing/2014/main" val="3931169143"/>
                    </a:ext>
                  </a:extLst>
                </a:gridCol>
              </a:tblGrid>
              <a:tr h="3800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仮説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回帰係数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有意確率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仮説の支持・棄却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21733"/>
                  </a:ext>
                </a:extLst>
              </a:tr>
              <a:tr h="66500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１－１　ファン度が高いほど、他人に直接共有したくなる。</a:t>
                      </a:r>
                      <a:endParaRPr kumimoji="1" lang="en-US" altLang="ja-JP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0.578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C00000"/>
                          </a:solidFill>
                        </a:rPr>
                        <a:t>0.000</a:t>
                      </a:r>
                      <a:endParaRPr kumimoji="1" lang="ja-JP" alt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1" dirty="0">
                          <a:solidFill>
                            <a:srgbClr val="C00000"/>
                          </a:solidFill>
                        </a:rPr>
                        <a:t>支持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1028603"/>
                  </a:ext>
                </a:extLst>
              </a:tr>
              <a:tr h="66500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１－２　ファン度が高いほど、</a:t>
                      </a:r>
                      <a:r>
                        <a:rPr kumimoji="1" lang="en-US" altLang="ja-JP" dirty="0"/>
                        <a:t>TVCM</a:t>
                      </a:r>
                      <a:r>
                        <a:rPr kumimoji="1" lang="ja-JP" altLang="en-US" dirty="0"/>
                        <a:t>を反復視聴したい。</a:t>
                      </a:r>
                      <a:endParaRPr kumimoji="1" lang="en-US" altLang="ja-JP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0.481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C00000"/>
                          </a:solidFill>
                        </a:rPr>
                        <a:t>0.000</a:t>
                      </a:r>
                      <a:endParaRPr kumimoji="1" lang="ja-JP" alt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rPr>
                        <a:t>支持</a:t>
                      </a:r>
                      <a:endParaRPr kumimoji="1" lang="ja-JP" alt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3319076"/>
                  </a:ext>
                </a:extLst>
              </a:tr>
              <a:tr h="66500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１－３　ファン度が高いほど、</a:t>
                      </a:r>
                      <a:r>
                        <a:rPr kumimoji="1" lang="en-US" altLang="ja-JP" dirty="0"/>
                        <a:t>TVCM</a:t>
                      </a:r>
                      <a:r>
                        <a:rPr kumimoji="1" lang="ja-JP" altLang="en-US" dirty="0"/>
                        <a:t>の投稿に「いいね」したい。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0.508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C00000"/>
                          </a:solidFill>
                        </a:rPr>
                        <a:t>0.000</a:t>
                      </a:r>
                      <a:endParaRPr kumimoji="1" lang="ja-JP" alt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rPr>
                        <a:t>支持</a:t>
                      </a:r>
                      <a:endParaRPr kumimoji="1" lang="ja-JP" alt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9676265"/>
                  </a:ext>
                </a:extLst>
              </a:tr>
              <a:tr h="66500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１－４　ファン度が高いほど、</a:t>
                      </a:r>
                      <a:r>
                        <a:rPr kumimoji="1" lang="en-US" altLang="ja-JP" dirty="0"/>
                        <a:t>TVCM</a:t>
                      </a:r>
                      <a:r>
                        <a:rPr kumimoji="1" lang="ja-JP" altLang="en-US" dirty="0"/>
                        <a:t>の投稿を「リツイート」したい。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0.453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C00000"/>
                          </a:solidFill>
                        </a:rPr>
                        <a:t>0.000</a:t>
                      </a:r>
                      <a:endParaRPr kumimoji="1" lang="ja-JP" alt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rPr>
                        <a:t>支持</a:t>
                      </a:r>
                      <a:endParaRPr kumimoji="1" lang="ja-JP" alt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1620928"/>
                  </a:ext>
                </a:extLst>
              </a:tr>
              <a:tr h="66500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１－５　ファン度が高いほど、</a:t>
                      </a:r>
                      <a:r>
                        <a:rPr kumimoji="1" lang="en-US" altLang="ja-JP" dirty="0"/>
                        <a:t>TVCM</a:t>
                      </a:r>
                      <a:r>
                        <a:rPr kumimoji="1" lang="ja-JP" altLang="en-US" dirty="0"/>
                        <a:t>の投稿に「コメント」したい。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0.417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C00000"/>
                          </a:solidFill>
                        </a:rPr>
                        <a:t>0.001</a:t>
                      </a:r>
                      <a:endParaRPr kumimoji="1" lang="ja-JP" alt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rPr>
                        <a:t>支持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4563734"/>
                  </a:ext>
                </a:extLst>
              </a:tr>
              <a:tr h="66500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/>
                        <a:t>１－６　ファン度が高いほど、</a:t>
                      </a:r>
                      <a:r>
                        <a:rPr kumimoji="1" lang="en-US" altLang="ja-JP" dirty="0"/>
                        <a:t>TVCM</a:t>
                      </a:r>
                      <a:r>
                        <a:rPr kumimoji="1" lang="ja-JP" altLang="en-US" dirty="0"/>
                        <a:t>の内容について「投稿」したい。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0.453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C00000"/>
                          </a:solidFill>
                        </a:rPr>
                        <a:t>0.000</a:t>
                      </a:r>
                      <a:endParaRPr kumimoji="1" lang="ja-JP" alt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  <a:cs typeface="+mn-cs"/>
                        </a:rPr>
                        <a:t>支持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17025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26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検証結果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59</a:t>
            </a:fld>
            <a:endParaRPr kumimoji="1" lang="ja-JP" altLang="en-US"/>
          </a:p>
        </p:txBody>
      </p:sp>
      <p:sp>
        <p:nvSpPr>
          <p:cNvPr id="9" name="右矢印 8"/>
          <p:cNvSpPr/>
          <p:nvPr/>
        </p:nvSpPr>
        <p:spPr>
          <a:xfrm>
            <a:off x="315103" y="4871347"/>
            <a:ext cx="1139744" cy="791307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165266" y="2258365"/>
            <a:ext cx="11861468" cy="1797483"/>
          </a:xfrm>
          <a:prstGeom prst="roundRect">
            <a:avLst/>
          </a:prstGeom>
          <a:solidFill>
            <a:srgbClr val="FFC000"/>
          </a:solidFill>
          <a:ln w="12700" cap="flat" cmpd="sng" algn="ctr">
            <a:solidFill>
              <a:srgbClr val="9C6A6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10114C1-E306-4E55-B1F1-F10BA123CA11}"/>
              </a:ext>
            </a:extLst>
          </p:cNvPr>
          <p:cNvSpPr/>
          <p:nvPr/>
        </p:nvSpPr>
        <p:spPr>
          <a:xfrm>
            <a:off x="315103" y="2570225"/>
            <a:ext cx="115671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just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600" b="1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アニメファンは、マニアック</a:t>
            </a:r>
            <a:r>
              <a:rPr kumimoji="0" lang="en-US" altLang="ja-JP" sz="3600" b="1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kumimoji="0" lang="ja-JP" altLang="en-US" sz="3600" b="1" i="0" u="none" strike="noStrike" kern="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に対してファン度が高いほど、エンゲージメント</a:t>
            </a:r>
            <a:r>
              <a:rPr kumimoji="0" lang="ja-JP" altLang="en-US" sz="3600" b="1" kern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游ゴシック" panose="020B0400000000000000" pitchFamily="50" charset="-128"/>
                <a:ea typeface="游ゴシック" panose="020B0400000000000000" pitchFamily="50" charset="-128"/>
              </a:rPr>
              <a:t>意向</a:t>
            </a:r>
            <a:r>
              <a:rPr kumimoji="0" lang="ja-JP" altLang="en-US" sz="3600" b="1" kern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が高い。</a:t>
            </a:r>
            <a:endParaRPr kumimoji="0" lang="en-US" altLang="ja-JP" sz="3600" b="1" kern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94669" y="1590999"/>
            <a:ext cx="12105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仮説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FC951F3-0D53-4526-8939-5B920355B849}"/>
              </a:ext>
            </a:extLst>
          </p:cNvPr>
          <p:cNvSpPr/>
          <p:nvPr/>
        </p:nvSpPr>
        <p:spPr>
          <a:xfrm>
            <a:off x="1915280" y="4789946"/>
            <a:ext cx="90264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全てのエンゲージメントで有意水準が１％未満だったので、１－１から１－６のすべての仮説が</a:t>
            </a:r>
            <a:r>
              <a:rPr lang="ja-JP" altLang="en-US" sz="2800" b="1" u="sng" dirty="0">
                <a:solidFill>
                  <a:srgbClr val="C43526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支持</a:t>
            </a:r>
            <a:r>
              <a:rPr lang="ja-JP" altLang="en-US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された</a:t>
            </a:r>
          </a:p>
        </p:txBody>
      </p:sp>
    </p:spTree>
    <p:extLst>
      <p:ext uri="{BB962C8B-B14F-4D97-AF65-F5344CB8AC3E}">
        <p14:creationId xmlns:p14="http://schemas.microsoft.com/office/powerpoint/2010/main" val="132678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現状分析</a:t>
            </a: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37319" y="2738731"/>
            <a:ext cx="1131685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ja-JP" alt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最近、消費者の行動へと影響を与える</a:t>
            </a:r>
            <a:r>
              <a:rPr lang="en-US" altLang="ja-JP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lang="ja-JP" alt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がある！？</a:t>
            </a:r>
            <a:endParaRPr lang="en-US" altLang="ja-JP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299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追加検証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60</a:t>
            </a:fld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D5140D0-C7A2-40FC-A050-5A032242C059}"/>
              </a:ext>
            </a:extLst>
          </p:cNvPr>
          <p:cNvSpPr/>
          <p:nvPr/>
        </p:nvSpPr>
        <p:spPr>
          <a:xfrm>
            <a:off x="512064" y="1740179"/>
            <a:ext cx="111556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一般的なコラボ</a:t>
            </a:r>
            <a:r>
              <a:rPr lang="en-US" altLang="ja-JP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lang="ja-JP" altLang="en-US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でも、マニアック</a:t>
            </a:r>
            <a:r>
              <a:rPr lang="en-US" altLang="ja-JP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lang="ja-JP" altLang="en-US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と同じ結果になるのか？？</a:t>
            </a:r>
            <a:endParaRPr lang="en-US" altLang="ja-JP" sz="28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7E07410-74AB-4F50-822D-EF3334523DC1}"/>
              </a:ext>
            </a:extLst>
          </p:cNvPr>
          <p:cNvSpPr/>
          <p:nvPr/>
        </p:nvSpPr>
        <p:spPr>
          <a:xfrm>
            <a:off x="2609793" y="4856210"/>
            <a:ext cx="78600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マニアック</a:t>
            </a:r>
            <a:r>
              <a:rPr lang="en-US" altLang="ja-JP" sz="3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lang="ja-JP" altLang="en-US" sz="3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と同じ分析を行い検証</a:t>
            </a:r>
            <a:endParaRPr lang="en-US" altLang="ja-JP" sz="3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1130395" y="4717943"/>
            <a:ext cx="1168400" cy="9228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676656" y="2743188"/>
            <a:ext cx="10890503" cy="1371623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000805" y="2895573"/>
            <a:ext cx="102973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457200">
              <a:defRPr/>
            </a:pPr>
            <a:r>
              <a:rPr kumimoji="0" lang="ja-JP" altLang="en-US" sz="3200" kern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私たちはコラボ</a:t>
            </a:r>
            <a:r>
              <a:rPr kumimoji="0" lang="en-US" altLang="ja-JP" sz="3200" kern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kumimoji="0" lang="ja-JP" altLang="en-US" sz="3200" kern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に対してはファン度の高い人と低い人は</a:t>
            </a:r>
            <a:r>
              <a:rPr kumimoji="0" lang="ja-JP" altLang="en-US" sz="3200" kern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エンゲージメントに</a:t>
            </a:r>
            <a:r>
              <a:rPr kumimoji="0" lang="ja-JP" altLang="en-US" sz="3200" kern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違いが</a:t>
            </a:r>
            <a:r>
              <a:rPr kumimoji="0" lang="ja-JP" altLang="en-US" sz="3200" kern="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見られないと予想。</a:t>
            </a:r>
            <a:endParaRPr kumimoji="0" lang="ja-JP" altLang="en-US" sz="3200" kern="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9662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追加</a:t>
            </a:r>
            <a:r>
              <a:rPr lang="ja-JP" altLang="en-US" dirty="0" smtClean="0"/>
              <a:t>検証　コラボ</a:t>
            </a:r>
            <a:r>
              <a:rPr lang="en-US" altLang="ja-JP" dirty="0" smtClean="0"/>
              <a:t>CM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61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1824499-B739-4594-92AB-549657EF3DAE}"/>
              </a:ext>
            </a:extLst>
          </p:cNvPr>
          <p:cNvSpPr txBox="1"/>
          <p:nvPr/>
        </p:nvSpPr>
        <p:spPr>
          <a:xfrm>
            <a:off x="1097280" y="1383272"/>
            <a:ext cx="2606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kumimoji="1" lang="ja-JP" altLang="en-US" sz="2400" b="1" dirty="0"/>
              <a:t>調査概要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7F0EC17-94A2-4803-BD7B-518E6170C6EA}"/>
              </a:ext>
            </a:extLst>
          </p:cNvPr>
          <p:cNvSpPr txBox="1"/>
          <p:nvPr/>
        </p:nvSpPr>
        <p:spPr>
          <a:xfrm>
            <a:off x="1910378" y="1924068"/>
            <a:ext cx="8371244" cy="4093428"/>
          </a:xfrm>
          <a:prstGeom prst="rect">
            <a:avLst/>
          </a:prstGeom>
          <a:noFill/>
          <a:ln w="50800" cmpd="sng">
            <a:solidFill>
              <a:srgbClr val="FFC00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調査目的　</a:t>
            </a:r>
            <a:r>
              <a:rPr kumimoji="1" lang="ja-JP" altLang="en-US" sz="2000" b="1" dirty="0"/>
              <a:t>： テレビ</a:t>
            </a:r>
            <a:r>
              <a:rPr kumimoji="1" lang="en-US" altLang="ja-JP" sz="2000" b="1" dirty="0"/>
              <a:t>CM</a:t>
            </a:r>
            <a:r>
              <a:rPr lang="ja-JP" altLang="en-US" sz="2000" b="1" dirty="0"/>
              <a:t>が消費者に与える影響を調査</a:t>
            </a:r>
            <a:endParaRPr kumimoji="1" lang="en-US" altLang="ja-JP" sz="2000" b="1" dirty="0"/>
          </a:p>
          <a:p>
            <a:endParaRPr kumimoji="1" lang="en-US" altLang="ja-JP" sz="2000" dirty="0"/>
          </a:p>
          <a:p>
            <a:r>
              <a:rPr kumimoji="1" lang="ja-JP" altLang="en-US" sz="2000" dirty="0"/>
              <a:t>調査対象　</a:t>
            </a:r>
            <a:r>
              <a:rPr kumimoji="1" lang="ja-JP" altLang="en-US" sz="2000" b="1" dirty="0"/>
              <a:t>： </a:t>
            </a:r>
            <a:r>
              <a:rPr kumimoji="1" lang="en-US" altLang="ja-JP" sz="2000" b="1" dirty="0"/>
              <a:t>10</a:t>
            </a:r>
            <a:r>
              <a:rPr kumimoji="1" lang="ja-JP" altLang="en-US" sz="2000" b="1" dirty="0"/>
              <a:t>代～</a:t>
            </a:r>
            <a:r>
              <a:rPr kumimoji="1" lang="en-US" altLang="ja-JP" sz="2000" b="1" dirty="0"/>
              <a:t>50</a:t>
            </a:r>
            <a:r>
              <a:rPr kumimoji="1" lang="ja-JP" altLang="en-US" sz="2000" b="1" dirty="0"/>
              <a:t>代　男女（ワンピースを知っている人）</a:t>
            </a:r>
            <a:endParaRPr kumimoji="1" lang="en-US" altLang="ja-JP" sz="2000" b="1" dirty="0"/>
          </a:p>
          <a:p>
            <a:endParaRPr kumimoji="1" lang="en-US" altLang="ja-JP" sz="2000" dirty="0"/>
          </a:p>
          <a:p>
            <a:r>
              <a:rPr kumimoji="1" lang="ja-JP" altLang="en-US" sz="2000" dirty="0"/>
              <a:t>調査場所　： </a:t>
            </a:r>
            <a:r>
              <a:rPr kumimoji="1" lang="ja-JP" altLang="en-US" sz="2000" b="1" dirty="0"/>
              <a:t>拓殖大学、麦わらストア</a:t>
            </a:r>
            <a:r>
              <a:rPr kumimoji="1" lang="en-US" altLang="ja-JP" sz="2000" b="1" dirty="0"/>
              <a:t>(</a:t>
            </a:r>
            <a:r>
              <a:rPr kumimoji="1" lang="ja-JP" altLang="en-US" sz="2000" b="1" dirty="0"/>
              <a:t>池袋店、渋谷店、東京タワー店</a:t>
            </a:r>
            <a:r>
              <a:rPr kumimoji="1" lang="en-US" altLang="ja-JP" sz="2000" b="1" dirty="0"/>
              <a:t>)</a:t>
            </a:r>
          </a:p>
          <a:p>
            <a:endParaRPr kumimoji="1" lang="en-US" altLang="ja-JP" sz="2000" dirty="0"/>
          </a:p>
          <a:p>
            <a:r>
              <a:rPr kumimoji="1" lang="ja-JP" altLang="en-US" sz="2000" dirty="0"/>
              <a:t>調査期間　</a:t>
            </a:r>
            <a:r>
              <a:rPr kumimoji="1" lang="ja-JP" altLang="en-US" sz="2000" b="1" dirty="0"/>
              <a:t>： １２月</a:t>
            </a:r>
            <a:r>
              <a:rPr lang="ja-JP" altLang="en-US" sz="2000" b="1" dirty="0"/>
              <a:t>５日～１２月１０日</a:t>
            </a:r>
            <a:endParaRPr kumimoji="1" lang="en-US" altLang="ja-JP" sz="2000" b="1" dirty="0"/>
          </a:p>
          <a:p>
            <a:endParaRPr kumimoji="1" lang="en-US" altLang="ja-JP" sz="2000" dirty="0"/>
          </a:p>
          <a:p>
            <a:r>
              <a:rPr kumimoji="1" lang="ja-JP" altLang="en-US" sz="2000" dirty="0"/>
              <a:t>調査方法　</a:t>
            </a:r>
            <a:r>
              <a:rPr lang="ja-JP" altLang="en-US" sz="2000" b="1" dirty="0"/>
              <a:t>：動画視聴・質問紙調査</a:t>
            </a:r>
            <a:endParaRPr kumimoji="1" lang="en-US" altLang="ja-JP" sz="2000" b="1" dirty="0"/>
          </a:p>
          <a:p>
            <a:endParaRPr kumimoji="1" lang="en-US" altLang="ja-JP" sz="2000" dirty="0"/>
          </a:p>
          <a:p>
            <a:r>
              <a:rPr kumimoji="1" lang="ja-JP" altLang="en-US" sz="2000" dirty="0"/>
              <a:t>サンプル・サイズ　</a:t>
            </a:r>
            <a:r>
              <a:rPr kumimoji="1" lang="ja-JP" altLang="en-US" sz="2000" b="1" dirty="0"/>
              <a:t>： 有効回答</a:t>
            </a:r>
            <a:r>
              <a:rPr kumimoji="1" lang="en-US" altLang="ja-JP" sz="2000" b="1" dirty="0"/>
              <a:t>56</a:t>
            </a:r>
            <a:r>
              <a:rPr kumimoji="1" lang="ja-JP" altLang="en-US" sz="2000" b="1" dirty="0"/>
              <a:t>名（無効</a:t>
            </a:r>
            <a:r>
              <a:rPr kumimoji="1" lang="ja-JP" altLang="en-US" sz="2000" b="1" dirty="0" smtClean="0"/>
              <a:t>回答</a:t>
            </a:r>
            <a:r>
              <a:rPr lang="en-US" altLang="ja-JP" sz="2000" b="1" dirty="0"/>
              <a:t>6</a:t>
            </a:r>
            <a:r>
              <a:rPr kumimoji="1" lang="ja-JP" altLang="en-US" sz="2000" b="1" dirty="0" smtClean="0"/>
              <a:t>名</a:t>
            </a:r>
            <a:r>
              <a:rPr kumimoji="1" lang="ja-JP" altLang="en-US" sz="2000" b="1" dirty="0"/>
              <a:t>）</a:t>
            </a:r>
            <a:endParaRPr kumimoji="1" lang="en-US" altLang="ja-JP" sz="2000" b="1" dirty="0"/>
          </a:p>
          <a:p>
            <a:endParaRPr kumimoji="1" lang="en-US" altLang="ja-JP" sz="2000" dirty="0"/>
          </a:p>
          <a:p>
            <a:r>
              <a:rPr kumimoji="1" lang="ja-JP" altLang="en-US" sz="2000" dirty="0"/>
              <a:t>分析方法　</a:t>
            </a:r>
            <a:r>
              <a:rPr kumimoji="1" lang="ja-JP" altLang="en-US" sz="2000" b="1" dirty="0"/>
              <a:t>： 回帰分析</a:t>
            </a:r>
            <a:endParaRPr kumimoji="1" lang="en-US" altLang="ja-JP" sz="2000" b="1" dirty="0"/>
          </a:p>
        </p:txBody>
      </p:sp>
    </p:spTree>
    <p:extLst>
      <p:ext uri="{BB962C8B-B14F-4D97-AF65-F5344CB8AC3E}">
        <p14:creationId xmlns:p14="http://schemas.microsoft.com/office/powerpoint/2010/main" val="242888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検証使用動画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62</a:t>
            </a:fld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482256" y="4697096"/>
            <a:ext cx="922748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ja-JP" altLang="en-US" sz="2400" dirty="0">
                <a:ln w="0"/>
              </a:rPr>
              <a:t>・ワンピースとコラボしているため。</a:t>
            </a:r>
            <a:endParaRPr lang="en-US" altLang="ja-JP" sz="2400" dirty="0">
              <a:ln w="0"/>
            </a:endParaRPr>
          </a:p>
          <a:p>
            <a:pPr algn="just"/>
            <a:r>
              <a:rPr lang="ja-JP" altLang="en-US" sz="2400" dirty="0">
                <a:ln w="0"/>
              </a:rPr>
              <a:t>・原作のテーマ・ストーリー性がある要素が少ないため。</a:t>
            </a:r>
            <a:endParaRPr lang="en-US" altLang="ja-JP" sz="2400" dirty="0">
              <a:ln w="0"/>
            </a:endParaRPr>
          </a:p>
          <a:p>
            <a:pPr algn="just"/>
            <a:r>
              <a:rPr lang="ja-JP" altLang="en-US" sz="2400" dirty="0">
                <a:ln w="0"/>
              </a:rPr>
              <a:t>・企業の公式</a:t>
            </a:r>
            <a:r>
              <a:rPr lang="en-US" altLang="ja-JP" sz="2400" dirty="0">
                <a:ln w="0"/>
              </a:rPr>
              <a:t>SNS</a:t>
            </a:r>
            <a:r>
              <a:rPr lang="ja-JP" altLang="en-US" sz="2400" dirty="0">
                <a:ln w="0"/>
              </a:rPr>
              <a:t>でこのコラボ</a:t>
            </a:r>
            <a:r>
              <a:rPr lang="en-US" altLang="ja-JP" sz="2400" dirty="0">
                <a:ln w="0"/>
              </a:rPr>
              <a:t>CM</a:t>
            </a:r>
            <a:r>
              <a:rPr lang="ja-JP" altLang="en-US" sz="2400" dirty="0">
                <a:ln w="0"/>
              </a:rPr>
              <a:t>について発信しているため。</a:t>
            </a:r>
            <a:endParaRPr lang="en-US" altLang="ja-JP" sz="2400" dirty="0">
              <a:ln w="0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097280" y="4361989"/>
            <a:ext cx="10058400" cy="1758893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1418424" y="4117515"/>
            <a:ext cx="1415772" cy="461665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ja-JP" altLang="en-US" sz="2400" dirty="0">
                <a:ln w="0"/>
                <a:solidFill>
                  <a:srgbClr val="00B050"/>
                </a:solidFill>
              </a:rPr>
              <a:t>選定理由</a:t>
            </a:r>
            <a:endParaRPr lang="en-US" altLang="ja-JP" sz="2400" dirty="0">
              <a:ln w="0"/>
              <a:solidFill>
                <a:srgbClr val="00B050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062824" y="1049719"/>
            <a:ext cx="38170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en-US" altLang="ja-JP" sz="3200" dirty="0">
                <a:ln w="0"/>
              </a:rPr>
              <a:t>【</a:t>
            </a:r>
            <a:r>
              <a:rPr lang="ja-JP" altLang="en-US" sz="3200" dirty="0">
                <a:ln w="0"/>
              </a:rPr>
              <a:t>一般的なコラボ</a:t>
            </a:r>
            <a:r>
              <a:rPr lang="en-US" altLang="ja-JP" sz="3200" dirty="0">
                <a:ln w="0"/>
              </a:rPr>
              <a:t>CM】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E499757-1E89-4C4A-A9B0-693190BA8C6F}"/>
              </a:ext>
            </a:extLst>
          </p:cNvPr>
          <p:cNvSpPr/>
          <p:nvPr/>
        </p:nvSpPr>
        <p:spPr>
          <a:xfrm>
            <a:off x="5933089" y="1332829"/>
            <a:ext cx="485261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dirty="0">
                <a:ln w="0"/>
              </a:rPr>
              <a:t>コカ・コーラ</a:t>
            </a:r>
            <a:r>
              <a:rPr lang="en-US" altLang="ja-JP" sz="2400" dirty="0">
                <a:ln w="0"/>
              </a:rPr>
              <a:t>×</a:t>
            </a:r>
            <a:r>
              <a:rPr lang="ja-JP" altLang="en-US" sz="2400" b="0" cap="none" spc="0" dirty="0">
                <a:ln w="0"/>
                <a:solidFill>
                  <a:schemeClr val="tx1"/>
                </a:solidFill>
              </a:rPr>
              <a:t>ワンピースのコラボ</a:t>
            </a:r>
            <a:r>
              <a:rPr lang="en-US" altLang="ja-JP" sz="2400" b="0" cap="none" spc="0" dirty="0">
                <a:ln w="0"/>
                <a:solidFill>
                  <a:schemeClr val="tx1"/>
                </a:solidFill>
              </a:rPr>
              <a:t>CM</a:t>
            </a:r>
            <a:endParaRPr lang="ja-JP" altLang="en-US" sz="2400" b="0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25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検証結果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63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3940806" y="516715"/>
            <a:ext cx="6801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dirty="0" smtClean="0"/>
              <a:t>～テレビ</a:t>
            </a:r>
            <a:r>
              <a:rPr lang="en-US" altLang="ja-JP" sz="2800" dirty="0" smtClean="0"/>
              <a:t>CM</a:t>
            </a:r>
            <a:r>
              <a:rPr lang="ja-JP" altLang="en-US" sz="2800" dirty="0" smtClean="0"/>
              <a:t>の内容を直接他人に話したい～</a:t>
            </a:r>
            <a:endParaRPr lang="ja-JP" alt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E84384A4-9716-4F64-9201-BC8C39F41B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93" b="6340"/>
          <a:stretch/>
        </p:blipFill>
        <p:spPr>
          <a:xfrm>
            <a:off x="7819053" y="1408700"/>
            <a:ext cx="3370645" cy="2668860"/>
          </a:xfrm>
          <a:prstGeom prst="rect">
            <a:avLst/>
          </a:prstGeom>
        </p:spPr>
      </p:pic>
      <p:sp>
        <p:nvSpPr>
          <p:cNvPr id="25" name="楕円 24">
            <a:extLst>
              <a:ext uri="{FF2B5EF4-FFF2-40B4-BE49-F238E27FC236}">
                <a16:creationId xmlns:a16="http://schemas.microsoft.com/office/drawing/2014/main" id="{3B06A1E5-8EE1-4ED6-9DD8-C68833D5A06C}"/>
              </a:ext>
            </a:extLst>
          </p:cNvPr>
          <p:cNvSpPr/>
          <p:nvPr/>
        </p:nvSpPr>
        <p:spPr>
          <a:xfrm rot="19806328">
            <a:off x="7616395" y="1885552"/>
            <a:ext cx="3835962" cy="159135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D8DB703-A9DD-40FE-A0B3-9E8C5FDDF31B}"/>
              </a:ext>
            </a:extLst>
          </p:cNvPr>
          <p:cNvSpPr txBox="1"/>
          <p:nvPr/>
        </p:nvSpPr>
        <p:spPr>
          <a:xfrm>
            <a:off x="8314929" y="1036713"/>
            <a:ext cx="2310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マニアック</a:t>
            </a:r>
            <a:r>
              <a:rPr kumimoji="1" lang="en-US" altLang="ja-JP" sz="2400" dirty="0"/>
              <a:t>CM】</a:t>
            </a:r>
            <a:endParaRPr kumimoji="1" lang="ja-JP" altLang="en-US" sz="24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C0BBFBB-390F-494B-909F-5549D5698335}"/>
              </a:ext>
            </a:extLst>
          </p:cNvPr>
          <p:cNvSpPr txBox="1"/>
          <p:nvPr/>
        </p:nvSpPr>
        <p:spPr>
          <a:xfrm>
            <a:off x="1928286" y="1044968"/>
            <a:ext cx="1837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lang="ja-JP" altLang="en-US" sz="2400" dirty="0"/>
              <a:t>コラボ</a:t>
            </a:r>
            <a:r>
              <a:rPr kumimoji="1" lang="en-US" altLang="ja-JP" sz="2400" dirty="0"/>
              <a:t>CM】</a:t>
            </a:r>
            <a:endParaRPr kumimoji="1" lang="ja-JP" altLang="en-US" sz="2400" dirty="0"/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845D94B2-28FD-4708-93A0-340D69C8EA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71" b="6570"/>
          <a:stretch/>
        </p:blipFill>
        <p:spPr>
          <a:xfrm>
            <a:off x="1021169" y="1408699"/>
            <a:ext cx="3534057" cy="2719817"/>
          </a:xfrm>
          <a:prstGeom prst="rect">
            <a:avLst/>
          </a:prstGeom>
        </p:spPr>
      </p:pic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22E22606-5A29-4D33-844A-2C7A118362C5}"/>
              </a:ext>
            </a:extLst>
          </p:cNvPr>
          <p:cNvGrpSpPr/>
          <p:nvPr/>
        </p:nvGrpSpPr>
        <p:grpSpPr>
          <a:xfrm>
            <a:off x="455622" y="4309020"/>
            <a:ext cx="5227101" cy="1504012"/>
            <a:chOff x="647907" y="4633686"/>
            <a:chExt cx="5448093" cy="1406856"/>
          </a:xfrm>
        </p:grpSpPr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FDA104FE-8C52-4BD9-885A-BFF4696D22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0824"/>
            <a:stretch/>
          </p:blipFill>
          <p:spPr>
            <a:xfrm>
              <a:off x="647907" y="4633686"/>
              <a:ext cx="5448093" cy="1406856"/>
            </a:xfrm>
            <a:prstGeom prst="rect">
              <a:avLst/>
            </a:prstGeom>
          </p:spPr>
        </p:pic>
        <p:sp>
          <p:nvSpPr>
            <p:cNvPr id="31" name="角丸四角形 8">
              <a:extLst>
                <a:ext uri="{FF2B5EF4-FFF2-40B4-BE49-F238E27FC236}">
                  <a16:creationId xmlns:a16="http://schemas.microsoft.com/office/drawing/2014/main" id="{38234A4E-8F3C-4760-A0DE-0B3F3F805D33}"/>
                </a:ext>
              </a:extLst>
            </p:cNvPr>
            <p:cNvSpPr/>
            <p:nvPr/>
          </p:nvSpPr>
          <p:spPr>
            <a:xfrm>
              <a:off x="5004266" y="4969386"/>
              <a:ext cx="766063" cy="8796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角丸四角形 8">
              <a:extLst>
                <a:ext uri="{FF2B5EF4-FFF2-40B4-BE49-F238E27FC236}">
                  <a16:creationId xmlns:a16="http://schemas.microsoft.com/office/drawing/2014/main" id="{454E188F-A451-4D99-85EF-01E0A978AB6E}"/>
                </a:ext>
              </a:extLst>
            </p:cNvPr>
            <p:cNvSpPr/>
            <p:nvPr/>
          </p:nvSpPr>
          <p:spPr>
            <a:xfrm>
              <a:off x="3449165" y="4969386"/>
              <a:ext cx="766063" cy="8796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3ACFB358-4516-472B-AB15-EB619D13DBDE}"/>
              </a:ext>
            </a:extLst>
          </p:cNvPr>
          <p:cNvGrpSpPr/>
          <p:nvPr/>
        </p:nvGrpSpPr>
        <p:grpSpPr>
          <a:xfrm>
            <a:off x="6386088" y="4333100"/>
            <a:ext cx="5227798" cy="1609956"/>
            <a:chOff x="6770563" y="4734481"/>
            <a:chExt cx="5168067" cy="1432881"/>
          </a:xfrm>
        </p:grpSpPr>
        <p:pic>
          <p:nvPicPr>
            <p:cNvPr id="34" name="図 33">
              <a:extLst>
                <a:ext uri="{FF2B5EF4-FFF2-40B4-BE49-F238E27FC236}">
                  <a16:creationId xmlns:a16="http://schemas.microsoft.com/office/drawing/2014/main" id="{3CA8949F-8C10-47E3-8E62-5DFE433B2C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5504"/>
            <a:stretch/>
          </p:blipFill>
          <p:spPr>
            <a:xfrm>
              <a:off x="6770563" y="4734481"/>
              <a:ext cx="5168067" cy="1432881"/>
            </a:xfrm>
            <a:prstGeom prst="rect">
              <a:avLst/>
            </a:prstGeom>
          </p:spPr>
        </p:pic>
        <p:sp>
          <p:nvSpPr>
            <p:cNvPr id="35" name="角丸四角形 8">
              <a:extLst>
                <a:ext uri="{FF2B5EF4-FFF2-40B4-BE49-F238E27FC236}">
                  <a16:creationId xmlns:a16="http://schemas.microsoft.com/office/drawing/2014/main" id="{F622FFDA-5A16-4E59-B96C-6186CAA29B05}"/>
                </a:ext>
              </a:extLst>
            </p:cNvPr>
            <p:cNvSpPr/>
            <p:nvPr/>
          </p:nvSpPr>
          <p:spPr>
            <a:xfrm>
              <a:off x="10867704" y="4942454"/>
              <a:ext cx="766063" cy="8796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角丸四角形 8">
              <a:extLst>
                <a:ext uri="{FF2B5EF4-FFF2-40B4-BE49-F238E27FC236}">
                  <a16:creationId xmlns:a16="http://schemas.microsoft.com/office/drawing/2014/main" id="{CB747D6B-DC0F-4A43-8394-98FC351AD20E}"/>
                </a:ext>
              </a:extLst>
            </p:cNvPr>
            <p:cNvSpPr/>
            <p:nvPr/>
          </p:nvSpPr>
          <p:spPr>
            <a:xfrm>
              <a:off x="9427078" y="4965301"/>
              <a:ext cx="766063" cy="8796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7" name="吹き出し: 四角形 3">
            <a:extLst>
              <a:ext uri="{FF2B5EF4-FFF2-40B4-BE49-F238E27FC236}">
                <a16:creationId xmlns:a16="http://schemas.microsoft.com/office/drawing/2014/main" id="{B2359306-AA36-46B5-8F48-BC1D4DABB1D6}"/>
              </a:ext>
            </a:extLst>
          </p:cNvPr>
          <p:cNvSpPr/>
          <p:nvPr/>
        </p:nvSpPr>
        <p:spPr>
          <a:xfrm>
            <a:off x="4702708" y="3442604"/>
            <a:ext cx="1277596" cy="685912"/>
          </a:xfrm>
          <a:prstGeom prst="wedgeRectCallout">
            <a:avLst>
              <a:gd name="adj1" fmla="val -32218"/>
              <a:gd name="adj2" fmla="val 77464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r</a:t>
            </a:r>
            <a:r>
              <a:rPr lang="en-US" altLang="ja-JP" dirty="0">
                <a:solidFill>
                  <a:schemeClr val="tx1"/>
                </a:solidFill>
              </a:rPr>
              <a:t>=0.377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P=0.004</a:t>
            </a:r>
          </a:p>
        </p:txBody>
      </p:sp>
      <p:sp>
        <p:nvSpPr>
          <p:cNvPr id="38" name="吹き出し: 四角形 19">
            <a:extLst>
              <a:ext uri="{FF2B5EF4-FFF2-40B4-BE49-F238E27FC236}">
                <a16:creationId xmlns:a16="http://schemas.microsoft.com/office/drawing/2014/main" id="{E85D5C2E-2BFF-4908-8E66-B914CBAC52C7}"/>
              </a:ext>
            </a:extLst>
          </p:cNvPr>
          <p:cNvSpPr/>
          <p:nvPr/>
        </p:nvSpPr>
        <p:spPr>
          <a:xfrm>
            <a:off x="6430083" y="3442604"/>
            <a:ext cx="1258977" cy="685912"/>
          </a:xfrm>
          <a:prstGeom prst="wedgeRectCallout">
            <a:avLst>
              <a:gd name="adj1" fmla="val 41447"/>
              <a:gd name="adj2" fmla="val 73383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r</a:t>
            </a:r>
            <a:r>
              <a:rPr lang="en-US" altLang="ja-JP" dirty="0">
                <a:solidFill>
                  <a:schemeClr val="tx1"/>
                </a:solidFill>
              </a:rPr>
              <a:t>=0.578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P=0.000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4FD02F1B-22BE-4A26-8F63-FEAEA66B428F}"/>
              </a:ext>
            </a:extLst>
          </p:cNvPr>
          <p:cNvSpPr/>
          <p:nvPr/>
        </p:nvSpPr>
        <p:spPr>
          <a:xfrm>
            <a:off x="5381888" y="1984809"/>
            <a:ext cx="142218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dirty="0">
                <a:ln w="0"/>
              </a:rPr>
              <a:t>回帰係数</a:t>
            </a:r>
            <a:endParaRPr lang="en-US" altLang="ja-JP" sz="2400" b="1" dirty="0">
              <a:ln w="0"/>
            </a:endParaRPr>
          </a:p>
          <a:p>
            <a:pPr algn="ctr"/>
            <a:r>
              <a:rPr lang="en-US" altLang="ja-JP" sz="2400" b="1" u="sng" dirty="0">
                <a:ln w="0"/>
              </a:rPr>
              <a:t>0.2</a:t>
            </a:r>
            <a:r>
              <a:rPr lang="ja-JP" altLang="en-US" sz="2400" b="1" u="sng" dirty="0">
                <a:ln w="0"/>
              </a:rPr>
              <a:t>高い</a:t>
            </a:r>
            <a:endParaRPr lang="ja-JP" altLang="en-US" sz="2400" b="1" u="sng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40" name="矢印: 下カーブ 6">
            <a:extLst>
              <a:ext uri="{FF2B5EF4-FFF2-40B4-BE49-F238E27FC236}">
                <a16:creationId xmlns:a16="http://schemas.microsoft.com/office/drawing/2014/main" id="{200926AC-2AC5-4E2E-AEB6-2F9DC1D0D465}"/>
              </a:ext>
            </a:extLst>
          </p:cNvPr>
          <p:cNvSpPr/>
          <p:nvPr/>
        </p:nvSpPr>
        <p:spPr>
          <a:xfrm>
            <a:off x="5487682" y="2779430"/>
            <a:ext cx="1277596" cy="563493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EB5BB9DC-6430-4727-9C71-802E6B1407C5}"/>
              </a:ext>
            </a:extLst>
          </p:cNvPr>
          <p:cNvSpPr/>
          <p:nvPr/>
        </p:nvSpPr>
        <p:spPr>
          <a:xfrm>
            <a:off x="1233482" y="5682121"/>
            <a:ext cx="341632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相関が弱く有意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BBF0523-A472-408A-A12C-C4F379E5DEAE}"/>
              </a:ext>
            </a:extLst>
          </p:cNvPr>
          <p:cNvSpPr/>
          <p:nvPr/>
        </p:nvSpPr>
        <p:spPr>
          <a:xfrm>
            <a:off x="7419008" y="5680317"/>
            <a:ext cx="372895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36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相関が強く有意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63E4B272-E893-49B3-9623-7B5F8341ED78}"/>
              </a:ext>
            </a:extLst>
          </p:cNvPr>
          <p:cNvSpPr txBox="1"/>
          <p:nvPr/>
        </p:nvSpPr>
        <p:spPr>
          <a:xfrm>
            <a:off x="490997" y="1471402"/>
            <a:ext cx="461665" cy="9797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/>
              <a:t>話したい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8723D4D-0F61-44FC-9F77-7453B9BE6370}"/>
              </a:ext>
            </a:extLst>
          </p:cNvPr>
          <p:cNvSpPr txBox="1"/>
          <p:nvPr/>
        </p:nvSpPr>
        <p:spPr>
          <a:xfrm>
            <a:off x="2286484" y="4073550"/>
            <a:ext cx="1123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ファン度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5660168F-1804-4FCB-8E43-408FA86DC620}"/>
              </a:ext>
            </a:extLst>
          </p:cNvPr>
          <p:cNvSpPr txBox="1"/>
          <p:nvPr/>
        </p:nvSpPr>
        <p:spPr>
          <a:xfrm>
            <a:off x="7399901" y="1437243"/>
            <a:ext cx="461665" cy="9797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/>
              <a:t>話したい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3E199593-867C-46AA-8EAB-CC33E4A1717A}"/>
              </a:ext>
            </a:extLst>
          </p:cNvPr>
          <p:cNvSpPr txBox="1"/>
          <p:nvPr/>
        </p:nvSpPr>
        <p:spPr>
          <a:xfrm>
            <a:off x="8972737" y="4005005"/>
            <a:ext cx="1123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ファン度</a:t>
            </a:r>
          </a:p>
        </p:txBody>
      </p:sp>
    </p:spTree>
    <p:extLst>
      <p:ext uri="{BB962C8B-B14F-4D97-AF65-F5344CB8AC3E}">
        <p14:creationId xmlns:p14="http://schemas.microsoft.com/office/powerpoint/2010/main" val="410150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検証結果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64</a:t>
            </a:fld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3940389" y="516715"/>
            <a:ext cx="50273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dirty="0" smtClean="0"/>
              <a:t>～テレビ</a:t>
            </a:r>
            <a:r>
              <a:rPr lang="en-US" altLang="ja-JP" sz="2800" dirty="0" smtClean="0"/>
              <a:t>CM</a:t>
            </a:r>
            <a:r>
              <a:rPr lang="ja-JP" altLang="en-US" sz="2800" dirty="0" smtClean="0"/>
              <a:t>を反復視聴したい～</a:t>
            </a:r>
            <a:endParaRPr lang="ja-JP" alt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A4373DDB-6E66-4891-87CA-B4EC8891C5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46" b="7389"/>
          <a:stretch/>
        </p:blipFill>
        <p:spPr>
          <a:xfrm>
            <a:off x="7549512" y="1368157"/>
            <a:ext cx="3591045" cy="2810834"/>
          </a:xfrm>
          <a:prstGeom prst="rect">
            <a:avLst/>
          </a:prstGeom>
        </p:spPr>
      </p:pic>
      <p:sp>
        <p:nvSpPr>
          <p:cNvPr id="25" name="楕円 24">
            <a:extLst>
              <a:ext uri="{FF2B5EF4-FFF2-40B4-BE49-F238E27FC236}">
                <a16:creationId xmlns:a16="http://schemas.microsoft.com/office/drawing/2014/main" id="{F2090106-A405-4E98-AB32-76FFE11A1616}"/>
              </a:ext>
            </a:extLst>
          </p:cNvPr>
          <p:cNvSpPr/>
          <p:nvPr/>
        </p:nvSpPr>
        <p:spPr>
          <a:xfrm rot="19665814">
            <a:off x="7361412" y="1870070"/>
            <a:ext cx="4093162" cy="171336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D56580A-A77E-4ED4-BE60-EF22C5AD1BF2}"/>
              </a:ext>
            </a:extLst>
          </p:cNvPr>
          <p:cNvSpPr txBox="1"/>
          <p:nvPr/>
        </p:nvSpPr>
        <p:spPr>
          <a:xfrm>
            <a:off x="8306334" y="1054537"/>
            <a:ext cx="2310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マニアック</a:t>
            </a:r>
            <a:r>
              <a:rPr kumimoji="1" lang="en-US" altLang="ja-JP" sz="2400" dirty="0"/>
              <a:t>CM】</a:t>
            </a:r>
            <a:endParaRPr kumimoji="1" lang="ja-JP" altLang="en-US" sz="24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99D260C-76AE-4F60-A122-C5A2F81F9321}"/>
              </a:ext>
            </a:extLst>
          </p:cNvPr>
          <p:cNvSpPr txBox="1"/>
          <p:nvPr/>
        </p:nvSpPr>
        <p:spPr>
          <a:xfrm>
            <a:off x="2110965" y="1052723"/>
            <a:ext cx="1837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lang="ja-JP" altLang="en-US" sz="2400" dirty="0"/>
              <a:t>コラボ</a:t>
            </a:r>
            <a:r>
              <a:rPr kumimoji="1" lang="en-US" altLang="ja-JP" sz="2400" dirty="0"/>
              <a:t>CM】</a:t>
            </a:r>
            <a:endParaRPr kumimoji="1" lang="ja-JP" altLang="en-US" sz="2400" dirty="0"/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BBDD559F-D738-42FA-BE1E-C4F122D93E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85" b="7389"/>
          <a:stretch/>
        </p:blipFill>
        <p:spPr>
          <a:xfrm>
            <a:off x="1250303" y="1404127"/>
            <a:ext cx="3586614" cy="2782039"/>
          </a:xfrm>
          <a:prstGeom prst="rect">
            <a:avLst/>
          </a:prstGeom>
        </p:spPr>
      </p:pic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2418BD61-4B27-497B-ABEB-B2A5261A85E6}"/>
              </a:ext>
            </a:extLst>
          </p:cNvPr>
          <p:cNvGrpSpPr/>
          <p:nvPr/>
        </p:nvGrpSpPr>
        <p:grpSpPr>
          <a:xfrm>
            <a:off x="429947" y="4329484"/>
            <a:ext cx="5154276" cy="1616407"/>
            <a:chOff x="1093508" y="4725900"/>
            <a:chExt cx="4752914" cy="1376307"/>
          </a:xfrm>
        </p:grpSpPr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0445EC3E-EE60-493A-9448-21B12EB394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93508" y="4725900"/>
              <a:ext cx="4752914" cy="1376307"/>
            </a:xfrm>
            <a:prstGeom prst="rect">
              <a:avLst/>
            </a:prstGeom>
          </p:spPr>
        </p:pic>
        <p:sp>
          <p:nvSpPr>
            <p:cNvPr id="31" name="角丸四角形 8">
              <a:extLst>
                <a:ext uri="{FF2B5EF4-FFF2-40B4-BE49-F238E27FC236}">
                  <a16:creationId xmlns:a16="http://schemas.microsoft.com/office/drawing/2014/main" id="{A265CE16-FCB4-4AE9-BC0E-BD3899B3382D}"/>
                </a:ext>
              </a:extLst>
            </p:cNvPr>
            <p:cNvSpPr/>
            <p:nvPr/>
          </p:nvSpPr>
          <p:spPr>
            <a:xfrm>
              <a:off x="4842588" y="5019869"/>
              <a:ext cx="735864" cy="80219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角丸四角形 8">
              <a:extLst>
                <a:ext uri="{FF2B5EF4-FFF2-40B4-BE49-F238E27FC236}">
                  <a16:creationId xmlns:a16="http://schemas.microsoft.com/office/drawing/2014/main" id="{9415D199-01D8-4C8D-9EFA-36E3B5340773}"/>
                </a:ext>
              </a:extLst>
            </p:cNvPr>
            <p:cNvSpPr/>
            <p:nvPr/>
          </p:nvSpPr>
          <p:spPr>
            <a:xfrm>
              <a:off x="3502520" y="4994295"/>
              <a:ext cx="735864" cy="80219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E58A6C15-2FAA-46C5-B30E-A7E920965A02}"/>
              </a:ext>
            </a:extLst>
          </p:cNvPr>
          <p:cNvGrpSpPr/>
          <p:nvPr/>
        </p:nvGrpSpPr>
        <p:grpSpPr>
          <a:xfrm>
            <a:off x="6430083" y="4451070"/>
            <a:ext cx="5318802" cy="1537315"/>
            <a:chOff x="6126480" y="4217117"/>
            <a:chExt cx="5318802" cy="1540172"/>
          </a:xfrm>
        </p:grpSpPr>
        <p:pic>
          <p:nvPicPr>
            <p:cNvPr id="34" name="図 33">
              <a:extLst>
                <a:ext uri="{FF2B5EF4-FFF2-40B4-BE49-F238E27FC236}">
                  <a16:creationId xmlns:a16="http://schemas.microsoft.com/office/drawing/2014/main" id="{12B066B9-E34C-49C6-8584-672A3BD73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26480" y="4217117"/>
              <a:ext cx="5318802" cy="1540172"/>
            </a:xfrm>
            <a:prstGeom prst="rect">
              <a:avLst/>
            </a:prstGeom>
          </p:spPr>
        </p:pic>
        <p:sp>
          <p:nvSpPr>
            <p:cNvPr id="35" name="角丸四角形 8">
              <a:extLst>
                <a:ext uri="{FF2B5EF4-FFF2-40B4-BE49-F238E27FC236}">
                  <a16:creationId xmlns:a16="http://schemas.microsoft.com/office/drawing/2014/main" id="{0052C1C8-B551-4961-9B56-CCD740D51B12}"/>
                </a:ext>
              </a:extLst>
            </p:cNvPr>
            <p:cNvSpPr/>
            <p:nvPr/>
          </p:nvSpPr>
          <p:spPr>
            <a:xfrm>
              <a:off x="10342888" y="4531508"/>
              <a:ext cx="766063" cy="8796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角丸四角形 8">
              <a:extLst>
                <a:ext uri="{FF2B5EF4-FFF2-40B4-BE49-F238E27FC236}">
                  <a16:creationId xmlns:a16="http://schemas.microsoft.com/office/drawing/2014/main" id="{689CA3D0-6415-4E7B-A41C-AEEF32A798DE}"/>
                </a:ext>
              </a:extLst>
            </p:cNvPr>
            <p:cNvSpPr/>
            <p:nvPr/>
          </p:nvSpPr>
          <p:spPr>
            <a:xfrm>
              <a:off x="8885231" y="4551928"/>
              <a:ext cx="766063" cy="8796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7" name="吹き出し: 四角形 19">
            <a:extLst>
              <a:ext uri="{FF2B5EF4-FFF2-40B4-BE49-F238E27FC236}">
                <a16:creationId xmlns:a16="http://schemas.microsoft.com/office/drawing/2014/main" id="{07956AE9-0BCD-4639-BF6B-B287A6E003E7}"/>
              </a:ext>
            </a:extLst>
          </p:cNvPr>
          <p:cNvSpPr/>
          <p:nvPr/>
        </p:nvSpPr>
        <p:spPr>
          <a:xfrm>
            <a:off x="4702708" y="3610559"/>
            <a:ext cx="1277596" cy="685912"/>
          </a:xfrm>
          <a:prstGeom prst="wedgeRectCallout">
            <a:avLst>
              <a:gd name="adj1" fmla="val -32218"/>
              <a:gd name="adj2" fmla="val 77464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r</a:t>
            </a:r>
            <a:r>
              <a:rPr lang="en-US" altLang="ja-JP" dirty="0">
                <a:solidFill>
                  <a:schemeClr val="tx1"/>
                </a:solidFill>
              </a:rPr>
              <a:t>=0.378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P=0.004</a:t>
            </a:r>
          </a:p>
        </p:txBody>
      </p:sp>
      <p:sp>
        <p:nvSpPr>
          <p:cNvPr id="38" name="吹き出し: 四角形 20">
            <a:extLst>
              <a:ext uri="{FF2B5EF4-FFF2-40B4-BE49-F238E27FC236}">
                <a16:creationId xmlns:a16="http://schemas.microsoft.com/office/drawing/2014/main" id="{8AF87392-E2FC-4AA0-B4F6-E945846BF96E}"/>
              </a:ext>
            </a:extLst>
          </p:cNvPr>
          <p:cNvSpPr/>
          <p:nvPr/>
        </p:nvSpPr>
        <p:spPr>
          <a:xfrm>
            <a:off x="6430083" y="3610559"/>
            <a:ext cx="1258977" cy="685912"/>
          </a:xfrm>
          <a:prstGeom prst="wedgeRectCallout">
            <a:avLst>
              <a:gd name="adj1" fmla="val 41447"/>
              <a:gd name="adj2" fmla="val 73383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r</a:t>
            </a:r>
            <a:r>
              <a:rPr lang="en-US" altLang="ja-JP" dirty="0">
                <a:solidFill>
                  <a:schemeClr val="tx1"/>
                </a:solidFill>
              </a:rPr>
              <a:t>=0.481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P=0.000</a:t>
            </a:r>
          </a:p>
        </p:txBody>
      </p:sp>
      <p:sp>
        <p:nvSpPr>
          <p:cNvPr id="39" name="矢印: 下カーブ 22">
            <a:extLst>
              <a:ext uri="{FF2B5EF4-FFF2-40B4-BE49-F238E27FC236}">
                <a16:creationId xmlns:a16="http://schemas.microsoft.com/office/drawing/2014/main" id="{21665B52-4115-4C52-AA2A-3EB2676F8AD4}"/>
              </a:ext>
            </a:extLst>
          </p:cNvPr>
          <p:cNvSpPr/>
          <p:nvPr/>
        </p:nvSpPr>
        <p:spPr>
          <a:xfrm>
            <a:off x="5487682" y="2947385"/>
            <a:ext cx="1277596" cy="563493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E9814F52-4944-42CC-8C3F-65B2311AEEBE}"/>
              </a:ext>
            </a:extLst>
          </p:cNvPr>
          <p:cNvSpPr/>
          <p:nvPr/>
        </p:nvSpPr>
        <p:spPr>
          <a:xfrm>
            <a:off x="5348224" y="2059457"/>
            <a:ext cx="14895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dirty="0">
                <a:ln w="0"/>
              </a:rPr>
              <a:t>回帰係数</a:t>
            </a:r>
            <a:endParaRPr lang="en-US" altLang="ja-JP" sz="2400" b="1" dirty="0">
              <a:ln w="0"/>
            </a:endParaRPr>
          </a:p>
          <a:p>
            <a:pPr algn="ctr"/>
            <a:r>
              <a:rPr lang="en-US" altLang="ja-JP" sz="2400" b="1" u="sng" dirty="0">
                <a:ln w="0"/>
              </a:rPr>
              <a:t>0.103</a:t>
            </a:r>
            <a:r>
              <a:rPr lang="ja-JP" altLang="en-US" sz="2400" b="1" u="sng" dirty="0">
                <a:ln w="0"/>
              </a:rPr>
              <a:t>高い</a:t>
            </a:r>
            <a:endParaRPr lang="ja-JP" altLang="en-US" sz="2400" b="1" u="sng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F2D95EA0-547D-44BF-B92C-5E0743377FAC}"/>
              </a:ext>
            </a:extLst>
          </p:cNvPr>
          <p:cNvSpPr/>
          <p:nvPr/>
        </p:nvSpPr>
        <p:spPr>
          <a:xfrm>
            <a:off x="1353221" y="5665220"/>
            <a:ext cx="341632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相関が弱く有意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F0EB678-0E9C-45FB-BB3D-64075B1AD6A1}"/>
              </a:ext>
            </a:extLst>
          </p:cNvPr>
          <p:cNvSpPr/>
          <p:nvPr/>
        </p:nvSpPr>
        <p:spPr>
          <a:xfrm>
            <a:off x="7491759" y="5734106"/>
            <a:ext cx="341632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相関が強く有意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1FBEB27-FA77-48F8-9470-B01171F12EF8}"/>
              </a:ext>
            </a:extLst>
          </p:cNvPr>
          <p:cNvSpPr txBox="1"/>
          <p:nvPr/>
        </p:nvSpPr>
        <p:spPr>
          <a:xfrm>
            <a:off x="2473684" y="4097505"/>
            <a:ext cx="1123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ファン度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4D5301A-8F93-4FC1-9B36-6DA77C257408}"/>
              </a:ext>
            </a:extLst>
          </p:cNvPr>
          <p:cNvSpPr txBox="1"/>
          <p:nvPr/>
        </p:nvSpPr>
        <p:spPr>
          <a:xfrm>
            <a:off x="8970758" y="4134829"/>
            <a:ext cx="1123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ファン度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9DB0E2A5-3B15-49D8-B277-C5E26AE0D1E7}"/>
              </a:ext>
            </a:extLst>
          </p:cNvPr>
          <p:cNvSpPr txBox="1"/>
          <p:nvPr/>
        </p:nvSpPr>
        <p:spPr>
          <a:xfrm>
            <a:off x="854673" y="1495240"/>
            <a:ext cx="461665" cy="174248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/>
              <a:t>反復視聴したい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3519790-988F-4C5D-B059-FEDB6040F1F2}"/>
              </a:ext>
            </a:extLst>
          </p:cNvPr>
          <p:cNvSpPr txBox="1"/>
          <p:nvPr/>
        </p:nvSpPr>
        <p:spPr>
          <a:xfrm>
            <a:off x="7167330" y="1416185"/>
            <a:ext cx="461665" cy="17229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dirty="0"/>
              <a:t>反復視聴したい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900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検証結果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65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3940791" y="516715"/>
            <a:ext cx="70888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dirty="0" smtClean="0"/>
              <a:t>～テレビ</a:t>
            </a:r>
            <a:r>
              <a:rPr lang="en-US" altLang="ja-JP" sz="2800" dirty="0" smtClean="0"/>
              <a:t>CM</a:t>
            </a:r>
            <a:r>
              <a:rPr lang="ja-JP" altLang="en-US" sz="2800" dirty="0" smtClean="0"/>
              <a:t>に関する投稿に「いいね」したい～</a:t>
            </a:r>
            <a:endParaRPr lang="ja-JP" alt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176ECAA1-B4C4-4987-B3AD-0886C830DC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74" b="6877"/>
          <a:stretch/>
        </p:blipFill>
        <p:spPr>
          <a:xfrm>
            <a:off x="7577316" y="1409639"/>
            <a:ext cx="3828484" cy="2902235"/>
          </a:xfrm>
          <a:prstGeom prst="rect">
            <a:avLst/>
          </a:prstGeom>
        </p:spPr>
      </p:pic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83622096-F5C6-4154-AE1D-FF7F0F81985E}"/>
              </a:ext>
            </a:extLst>
          </p:cNvPr>
          <p:cNvGrpSpPr/>
          <p:nvPr/>
        </p:nvGrpSpPr>
        <p:grpSpPr>
          <a:xfrm>
            <a:off x="575948" y="4405482"/>
            <a:ext cx="5074835" cy="1447713"/>
            <a:chOff x="1058986" y="4363336"/>
            <a:chExt cx="4641000" cy="1343900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4A3E6F8E-702A-42A0-BF43-4821D6BB4F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8986" y="4363336"/>
              <a:ext cx="4641000" cy="1343900"/>
            </a:xfrm>
            <a:prstGeom prst="rect">
              <a:avLst/>
            </a:prstGeom>
          </p:spPr>
        </p:pic>
        <p:sp>
          <p:nvSpPr>
            <p:cNvPr id="25" name="角丸四角形 8">
              <a:extLst>
                <a:ext uri="{FF2B5EF4-FFF2-40B4-BE49-F238E27FC236}">
                  <a16:creationId xmlns:a16="http://schemas.microsoft.com/office/drawing/2014/main" id="{99C3FFC3-D587-4C03-98AB-919844DAE05B}"/>
                </a:ext>
              </a:extLst>
            </p:cNvPr>
            <p:cNvSpPr/>
            <p:nvPr/>
          </p:nvSpPr>
          <p:spPr>
            <a:xfrm>
              <a:off x="4705585" y="4605315"/>
              <a:ext cx="766063" cy="8796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角丸四角形 8">
              <a:extLst>
                <a:ext uri="{FF2B5EF4-FFF2-40B4-BE49-F238E27FC236}">
                  <a16:creationId xmlns:a16="http://schemas.microsoft.com/office/drawing/2014/main" id="{D4EC8AB7-4038-4162-B62D-D2E86EA4A64C}"/>
                </a:ext>
              </a:extLst>
            </p:cNvPr>
            <p:cNvSpPr/>
            <p:nvPr/>
          </p:nvSpPr>
          <p:spPr>
            <a:xfrm>
              <a:off x="3379486" y="4595483"/>
              <a:ext cx="766063" cy="8796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938D0D8-DA77-47A5-995E-56A046D9F1B5}"/>
              </a:ext>
            </a:extLst>
          </p:cNvPr>
          <p:cNvSpPr txBox="1"/>
          <p:nvPr/>
        </p:nvSpPr>
        <p:spPr>
          <a:xfrm>
            <a:off x="8370397" y="1046238"/>
            <a:ext cx="2310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マニアック</a:t>
            </a:r>
            <a:r>
              <a:rPr kumimoji="1" lang="en-US" altLang="ja-JP" sz="2400" dirty="0"/>
              <a:t>CM】</a:t>
            </a:r>
            <a:endParaRPr kumimoji="1" lang="ja-JP" altLang="en-US" sz="24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17C7222-D65C-441A-81F3-3AF0D6C51611}"/>
              </a:ext>
            </a:extLst>
          </p:cNvPr>
          <p:cNvSpPr txBox="1"/>
          <p:nvPr/>
        </p:nvSpPr>
        <p:spPr>
          <a:xfrm>
            <a:off x="2199276" y="1042035"/>
            <a:ext cx="1837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lang="ja-JP" altLang="en-US" sz="2400" dirty="0"/>
              <a:t>コラボ</a:t>
            </a:r>
            <a:r>
              <a:rPr kumimoji="1" lang="en-US" altLang="ja-JP" sz="2400" dirty="0"/>
              <a:t>CM】</a:t>
            </a:r>
            <a:endParaRPr kumimoji="1" lang="ja-JP" altLang="en-US" sz="2400" dirty="0"/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D9B14214-E9E7-418B-A95F-88FDAE288D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30" b="6337"/>
          <a:stretch/>
        </p:blipFill>
        <p:spPr>
          <a:xfrm>
            <a:off x="1218827" y="1419462"/>
            <a:ext cx="3719351" cy="2934507"/>
          </a:xfrm>
          <a:prstGeom prst="rect">
            <a:avLst/>
          </a:prstGeom>
        </p:spPr>
      </p:pic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6FF3A960-F915-4F0A-830F-80472D82D498}"/>
              </a:ext>
            </a:extLst>
          </p:cNvPr>
          <p:cNvGrpSpPr/>
          <p:nvPr/>
        </p:nvGrpSpPr>
        <p:grpSpPr>
          <a:xfrm>
            <a:off x="6536754" y="4391357"/>
            <a:ext cx="5142888" cy="1544237"/>
            <a:chOff x="6665039" y="4405482"/>
            <a:chExt cx="4718030" cy="1366206"/>
          </a:xfrm>
        </p:grpSpPr>
        <p:pic>
          <p:nvPicPr>
            <p:cNvPr id="31" name="図 30">
              <a:extLst>
                <a:ext uri="{FF2B5EF4-FFF2-40B4-BE49-F238E27FC236}">
                  <a16:creationId xmlns:a16="http://schemas.microsoft.com/office/drawing/2014/main" id="{539902A8-F0F5-4334-B642-3DF464034E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65039" y="4405482"/>
              <a:ext cx="4718030" cy="1366206"/>
            </a:xfrm>
            <a:prstGeom prst="rect">
              <a:avLst/>
            </a:prstGeom>
          </p:spPr>
        </p:pic>
        <p:sp>
          <p:nvSpPr>
            <p:cNvPr id="32" name="角丸四角形 8">
              <a:extLst>
                <a:ext uri="{FF2B5EF4-FFF2-40B4-BE49-F238E27FC236}">
                  <a16:creationId xmlns:a16="http://schemas.microsoft.com/office/drawing/2014/main" id="{BBAA1D92-353A-408F-B7FD-60BC16CBCB56}"/>
                </a:ext>
              </a:extLst>
            </p:cNvPr>
            <p:cNvSpPr/>
            <p:nvPr/>
          </p:nvSpPr>
          <p:spPr>
            <a:xfrm>
              <a:off x="10424825" y="4683009"/>
              <a:ext cx="665985" cy="76646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角丸四角形 8">
              <a:extLst>
                <a:ext uri="{FF2B5EF4-FFF2-40B4-BE49-F238E27FC236}">
                  <a16:creationId xmlns:a16="http://schemas.microsoft.com/office/drawing/2014/main" id="{B121B33E-410A-4278-9C55-33F02B958D55}"/>
                </a:ext>
              </a:extLst>
            </p:cNvPr>
            <p:cNvSpPr/>
            <p:nvPr/>
          </p:nvSpPr>
          <p:spPr>
            <a:xfrm>
              <a:off x="9056172" y="4708629"/>
              <a:ext cx="729510" cy="76646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吹き出し: 四角形 15">
            <a:extLst>
              <a:ext uri="{FF2B5EF4-FFF2-40B4-BE49-F238E27FC236}">
                <a16:creationId xmlns:a16="http://schemas.microsoft.com/office/drawing/2014/main" id="{C637EBA3-DC6D-482B-A42E-C73C0C9782F2}"/>
              </a:ext>
            </a:extLst>
          </p:cNvPr>
          <p:cNvSpPr/>
          <p:nvPr/>
        </p:nvSpPr>
        <p:spPr>
          <a:xfrm>
            <a:off x="4702708" y="3619889"/>
            <a:ext cx="1277596" cy="685912"/>
          </a:xfrm>
          <a:prstGeom prst="wedgeRectCallout">
            <a:avLst>
              <a:gd name="adj1" fmla="val -32218"/>
              <a:gd name="adj2" fmla="val 77464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r</a:t>
            </a:r>
            <a:r>
              <a:rPr lang="en-US" altLang="ja-JP" dirty="0">
                <a:solidFill>
                  <a:schemeClr val="tx1"/>
                </a:solidFill>
              </a:rPr>
              <a:t>=0.211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P=0.119</a:t>
            </a:r>
          </a:p>
        </p:txBody>
      </p:sp>
      <p:sp>
        <p:nvSpPr>
          <p:cNvPr id="35" name="吹き出し: 四角形 16">
            <a:extLst>
              <a:ext uri="{FF2B5EF4-FFF2-40B4-BE49-F238E27FC236}">
                <a16:creationId xmlns:a16="http://schemas.microsoft.com/office/drawing/2014/main" id="{F511105C-52C0-4AF3-965F-383FADE551CF}"/>
              </a:ext>
            </a:extLst>
          </p:cNvPr>
          <p:cNvSpPr/>
          <p:nvPr/>
        </p:nvSpPr>
        <p:spPr>
          <a:xfrm>
            <a:off x="6430083" y="3619889"/>
            <a:ext cx="1258977" cy="685912"/>
          </a:xfrm>
          <a:prstGeom prst="wedgeRectCallout">
            <a:avLst>
              <a:gd name="adj1" fmla="val 41447"/>
              <a:gd name="adj2" fmla="val 73383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r</a:t>
            </a:r>
            <a:r>
              <a:rPr lang="en-US" altLang="ja-JP" dirty="0">
                <a:solidFill>
                  <a:schemeClr val="tx1"/>
                </a:solidFill>
              </a:rPr>
              <a:t>=0.508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P=0.000</a:t>
            </a:r>
          </a:p>
        </p:txBody>
      </p:sp>
      <p:sp>
        <p:nvSpPr>
          <p:cNvPr id="36" name="矢印: 下カーブ 18">
            <a:extLst>
              <a:ext uri="{FF2B5EF4-FFF2-40B4-BE49-F238E27FC236}">
                <a16:creationId xmlns:a16="http://schemas.microsoft.com/office/drawing/2014/main" id="{BD893581-3AB7-493B-AC3F-B120F6368005}"/>
              </a:ext>
            </a:extLst>
          </p:cNvPr>
          <p:cNvSpPr/>
          <p:nvPr/>
        </p:nvSpPr>
        <p:spPr>
          <a:xfrm>
            <a:off x="5487682" y="2956715"/>
            <a:ext cx="1277596" cy="563493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8C7ECC0E-CADF-4A7B-87E6-796A43016FB0}"/>
              </a:ext>
            </a:extLst>
          </p:cNvPr>
          <p:cNvSpPr/>
          <p:nvPr/>
        </p:nvSpPr>
        <p:spPr>
          <a:xfrm>
            <a:off x="5381886" y="2096781"/>
            <a:ext cx="142218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dirty="0">
                <a:ln w="0"/>
              </a:rPr>
              <a:t>回帰係数</a:t>
            </a:r>
            <a:endParaRPr lang="en-US" altLang="ja-JP" sz="2400" b="1" dirty="0">
              <a:ln w="0"/>
            </a:endParaRPr>
          </a:p>
          <a:p>
            <a:pPr algn="ctr"/>
            <a:r>
              <a:rPr lang="en-US" altLang="ja-JP" sz="2400" b="1" u="sng" dirty="0">
                <a:ln w="0"/>
              </a:rPr>
              <a:t>0.3</a:t>
            </a:r>
            <a:r>
              <a:rPr lang="ja-JP" altLang="en-US" sz="2400" b="1" u="sng" dirty="0">
                <a:ln w="0"/>
              </a:rPr>
              <a:t>高い</a:t>
            </a:r>
            <a:endParaRPr lang="ja-JP" altLang="en-US" sz="2400" b="1" u="sng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766CDA1C-BB7F-4688-AEEF-78F7C83137FD}"/>
              </a:ext>
            </a:extLst>
          </p:cNvPr>
          <p:cNvSpPr/>
          <p:nvPr/>
        </p:nvSpPr>
        <p:spPr>
          <a:xfrm>
            <a:off x="712709" y="5665219"/>
            <a:ext cx="48013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相関が弱く有意でない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0F70E951-DD2C-49B2-86A9-62B732554457}"/>
              </a:ext>
            </a:extLst>
          </p:cNvPr>
          <p:cNvSpPr/>
          <p:nvPr/>
        </p:nvSpPr>
        <p:spPr>
          <a:xfrm>
            <a:off x="7712766" y="5665219"/>
            <a:ext cx="341632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相関が強く有意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FB127C0-5FF6-4403-88BB-4A9EB713FB73}"/>
              </a:ext>
            </a:extLst>
          </p:cNvPr>
          <p:cNvSpPr txBox="1"/>
          <p:nvPr/>
        </p:nvSpPr>
        <p:spPr>
          <a:xfrm>
            <a:off x="2471543" y="4134829"/>
            <a:ext cx="1123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ファン度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B8631352-2DA1-44C1-AA7C-2620116236FB}"/>
              </a:ext>
            </a:extLst>
          </p:cNvPr>
          <p:cNvSpPr txBox="1"/>
          <p:nvPr/>
        </p:nvSpPr>
        <p:spPr>
          <a:xfrm>
            <a:off x="8985792" y="4230266"/>
            <a:ext cx="1123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ファン度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667748C-93A2-4548-B9F5-F7884CAECD6F}"/>
              </a:ext>
            </a:extLst>
          </p:cNvPr>
          <p:cNvSpPr txBox="1"/>
          <p:nvPr/>
        </p:nvSpPr>
        <p:spPr>
          <a:xfrm>
            <a:off x="854673" y="1495240"/>
            <a:ext cx="461665" cy="174248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/>
              <a:t>「いいね」したい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73167A7-7EE9-4B7F-8124-A33E38BE10BB}"/>
              </a:ext>
            </a:extLst>
          </p:cNvPr>
          <p:cNvSpPr txBox="1"/>
          <p:nvPr/>
        </p:nvSpPr>
        <p:spPr>
          <a:xfrm>
            <a:off x="7190439" y="1414746"/>
            <a:ext cx="461665" cy="1722974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r>
              <a:rPr kumimoji="1" lang="ja-JP" altLang="en-US" dirty="0"/>
              <a:t>「いいね」したい</a:t>
            </a:r>
          </a:p>
        </p:txBody>
      </p:sp>
      <p:sp>
        <p:nvSpPr>
          <p:cNvPr id="44" name="楕円 43">
            <a:extLst>
              <a:ext uri="{FF2B5EF4-FFF2-40B4-BE49-F238E27FC236}">
                <a16:creationId xmlns:a16="http://schemas.microsoft.com/office/drawing/2014/main" id="{8C4B53DC-58DC-4A82-A714-54A436803130}"/>
              </a:ext>
            </a:extLst>
          </p:cNvPr>
          <p:cNvSpPr/>
          <p:nvPr/>
        </p:nvSpPr>
        <p:spPr>
          <a:xfrm rot="19644060">
            <a:off x="7254367" y="1938740"/>
            <a:ext cx="4454758" cy="173958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87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検証結果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66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3943633" y="516715"/>
            <a:ext cx="76209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dirty="0" smtClean="0"/>
              <a:t>～テレビ</a:t>
            </a:r>
            <a:r>
              <a:rPr lang="en-US" altLang="ja-JP" sz="2800" dirty="0" smtClean="0"/>
              <a:t>CM</a:t>
            </a:r>
            <a:r>
              <a:rPr lang="ja-JP" altLang="en-US" sz="2800" dirty="0" smtClean="0"/>
              <a:t>に関する投稿に「リツイート」したい～</a:t>
            </a:r>
            <a:endParaRPr lang="ja-JP" alt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225973E9-42CD-46FA-BF21-8B5FC94AE9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2" b="6179"/>
          <a:stretch/>
        </p:blipFill>
        <p:spPr>
          <a:xfrm>
            <a:off x="7251839" y="1366903"/>
            <a:ext cx="3849263" cy="3033880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C635F822-77D3-4958-B4EB-A0951253B1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87" b="6060"/>
          <a:stretch/>
        </p:blipFill>
        <p:spPr>
          <a:xfrm>
            <a:off x="1193471" y="1380349"/>
            <a:ext cx="3842976" cy="3055767"/>
          </a:xfrm>
          <a:prstGeom prst="rect">
            <a:avLst/>
          </a:prstGeom>
        </p:spPr>
      </p:pic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19F6CCD6-E0CA-4E41-83C8-2463D6E7324F}"/>
              </a:ext>
            </a:extLst>
          </p:cNvPr>
          <p:cNvGrpSpPr/>
          <p:nvPr/>
        </p:nvGrpSpPr>
        <p:grpSpPr>
          <a:xfrm>
            <a:off x="758921" y="4525915"/>
            <a:ext cx="4828385" cy="1371099"/>
            <a:chOff x="1009334" y="4454703"/>
            <a:chExt cx="4584161" cy="1327441"/>
          </a:xfrm>
        </p:grpSpPr>
        <p:pic>
          <p:nvPicPr>
            <p:cNvPr id="42" name="図 41">
              <a:extLst>
                <a:ext uri="{FF2B5EF4-FFF2-40B4-BE49-F238E27FC236}">
                  <a16:creationId xmlns:a16="http://schemas.microsoft.com/office/drawing/2014/main" id="{7EABC3D2-698D-4097-878E-F2FC30AEB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09334" y="4454703"/>
              <a:ext cx="4584161" cy="1327441"/>
            </a:xfrm>
            <a:prstGeom prst="rect">
              <a:avLst/>
            </a:prstGeom>
          </p:spPr>
        </p:pic>
        <p:sp>
          <p:nvSpPr>
            <p:cNvPr id="43" name="角丸四角形 8">
              <a:extLst>
                <a:ext uri="{FF2B5EF4-FFF2-40B4-BE49-F238E27FC236}">
                  <a16:creationId xmlns:a16="http://schemas.microsoft.com/office/drawing/2014/main" id="{9841809B-4074-4813-AF9B-EBE7AC3725C2}"/>
                </a:ext>
              </a:extLst>
            </p:cNvPr>
            <p:cNvSpPr/>
            <p:nvPr/>
          </p:nvSpPr>
          <p:spPr>
            <a:xfrm>
              <a:off x="4602794" y="4678621"/>
              <a:ext cx="766063" cy="878401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角丸四角形 8">
              <a:extLst>
                <a:ext uri="{FF2B5EF4-FFF2-40B4-BE49-F238E27FC236}">
                  <a16:creationId xmlns:a16="http://schemas.microsoft.com/office/drawing/2014/main" id="{86CC95DF-E682-4794-B702-AFAA008AABA1}"/>
                </a:ext>
              </a:extLst>
            </p:cNvPr>
            <p:cNvSpPr/>
            <p:nvPr/>
          </p:nvSpPr>
          <p:spPr>
            <a:xfrm>
              <a:off x="3307894" y="4677416"/>
              <a:ext cx="766063" cy="8796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E7E34424-3D8F-4C73-A6F5-0E402DC0B6A0}"/>
              </a:ext>
            </a:extLst>
          </p:cNvPr>
          <p:cNvGrpSpPr/>
          <p:nvPr/>
        </p:nvGrpSpPr>
        <p:grpSpPr>
          <a:xfrm>
            <a:off x="6299061" y="4484846"/>
            <a:ext cx="5119410" cy="1511661"/>
            <a:chOff x="6313669" y="4473587"/>
            <a:chExt cx="4980848" cy="1442311"/>
          </a:xfrm>
        </p:grpSpPr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D0E66271-4495-4FBE-985B-602A6456F8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13669" y="4473587"/>
              <a:ext cx="4980848" cy="1442311"/>
            </a:xfrm>
            <a:prstGeom prst="rect">
              <a:avLst/>
            </a:prstGeom>
          </p:spPr>
        </p:pic>
        <p:sp>
          <p:nvSpPr>
            <p:cNvPr id="47" name="角丸四角形 8">
              <a:extLst>
                <a:ext uri="{FF2B5EF4-FFF2-40B4-BE49-F238E27FC236}">
                  <a16:creationId xmlns:a16="http://schemas.microsoft.com/office/drawing/2014/main" id="{258F7E5E-898F-43E2-A654-56D3E707F7ED}"/>
                </a:ext>
              </a:extLst>
            </p:cNvPr>
            <p:cNvSpPr/>
            <p:nvPr/>
          </p:nvSpPr>
          <p:spPr>
            <a:xfrm>
              <a:off x="10275648" y="4741129"/>
              <a:ext cx="766063" cy="8796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8">
              <a:extLst>
                <a:ext uri="{FF2B5EF4-FFF2-40B4-BE49-F238E27FC236}">
                  <a16:creationId xmlns:a16="http://schemas.microsoft.com/office/drawing/2014/main" id="{CFF1E24E-A3F5-424E-920E-9A512E3524C5}"/>
                </a:ext>
              </a:extLst>
            </p:cNvPr>
            <p:cNvSpPr/>
            <p:nvPr/>
          </p:nvSpPr>
          <p:spPr>
            <a:xfrm>
              <a:off x="8848138" y="4741129"/>
              <a:ext cx="766063" cy="8796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A0E295A5-E4FE-492E-A797-9186BAFA1D31}"/>
              </a:ext>
            </a:extLst>
          </p:cNvPr>
          <p:cNvSpPr txBox="1"/>
          <p:nvPr/>
        </p:nvSpPr>
        <p:spPr>
          <a:xfrm>
            <a:off x="8067431" y="1001620"/>
            <a:ext cx="2310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マニアック</a:t>
            </a:r>
            <a:r>
              <a:rPr kumimoji="1" lang="en-US" altLang="ja-JP" sz="2400" dirty="0"/>
              <a:t>CM】</a:t>
            </a:r>
            <a:endParaRPr kumimoji="1" lang="ja-JP" altLang="en-US" sz="2400" dirty="0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3A9E114-18D4-4A63-9E26-FA14A59B7146}"/>
              </a:ext>
            </a:extLst>
          </p:cNvPr>
          <p:cNvSpPr txBox="1"/>
          <p:nvPr/>
        </p:nvSpPr>
        <p:spPr>
          <a:xfrm>
            <a:off x="2192037" y="1042035"/>
            <a:ext cx="1837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lang="ja-JP" altLang="en-US" sz="2400" dirty="0"/>
              <a:t>コラボ</a:t>
            </a:r>
            <a:r>
              <a:rPr kumimoji="1" lang="en-US" altLang="ja-JP" sz="2400" dirty="0"/>
              <a:t>CM】</a:t>
            </a:r>
            <a:endParaRPr kumimoji="1" lang="ja-JP" altLang="en-US" sz="2400" dirty="0"/>
          </a:p>
        </p:txBody>
      </p:sp>
      <p:sp>
        <p:nvSpPr>
          <p:cNvPr id="51" name="吹き出し: 四角形 19">
            <a:extLst>
              <a:ext uri="{FF2B5EF4-FFF2-40B4-BE49-F238E27FC236}">
                <a16:creationId xmlns:a16="http://schemas.microsoft.com/office/drawing/2014/main" id="{0D5F7982-8B6D-4652-989D-6B1A9513EAAA}"/>
              </a:ext>
            </a:extLst>
          </p:cNvPr>
          <p:cNvSpPr/>
          <p:nvPr/>
        </p:nvSpPr>
        <p:spPr>
          <a:xfrm>
            <a:off x="4702708" y="3778516"/>
            <a:ext cx="1277596" cy="685912"/>
          </a:xfrm>
          <a:prstGeom prst="wedgeRectCallout">
            <a:avLst>
              <a:gd name="adj1" fmla="val -32218"/>
              <a:gd name="adj2" fmla="val 77464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r</a:t>
            </a:r>
            <a:r>
              <a:rPr lang="en-US" altLang="ja-JP" dirty="0">
                <a:solidFill>
                  <a:schemeClr val="tx1"/>
                </a:solidFill>
              </a:rPr>
              <a:t>=0.392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P=0.003</a:t>
            </a:r>
          </a:p>
        </p:txBody>
      </p:sp>
      <p:sp>
        <p:nvSpPr>
          <p:cNvPr id="52" name="吹き出し: 四角形 20">
            <a:extLst>
              <a:ext uri="{FF2B5EF4-FFF2-40B4-BE49-F238E27FC236}">
                <a16:creationId xmlns:a16="http://schemas.microsoft.com/office/drawing/2014/main" id="{9A6DBB54-314C-45AB-B915-5A806AACD455}"/>
              </a:ext>
            </a:extLst>
          </p:cNvPr>
          <p:cNvSpPr/>
          <p:nvPr/>
        </p:nvSpPr>
        <p:spPr>
          <a:xfrm>
            <a:off x="6430083" y="3778516"/>
            <a:ext cx="1258977" cy="685912"/>
          </a:xfrm>
          <a:prstGeom prst="wedgeRectCallout">
            <a:avLst>
              <a:gd name="adj1" fmla="val 41447"/>
              <a:gd name="adj2" fmla="val 73383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r</a:t>
            </a:r>
            <a:r>
              <a:rPr lang="en-US" altLang="ja-JP" dirty="0">
                <a:solidFill>
                  <a:schemeClr val="tx1"/>
                </a:solidFill>
              </a:rPr>
              <a:t>=0.453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P=0.000</a:t>
            </a:r>
          </a:p>
        </p:txBody>
      </p:sp>
      <p:sp>
        <p:nvSpPr>
          <p:cNvPr id="53" name="矢印: 下カーブ 21">
            <a:extLst>
              <a:ext uri="{FF2B5EF4-FFF2-40B4-BE49-F238E27FC236}">
                <a16:creationId xmlns:a16="http://schemas.microsoft.com/office/drawing/2014/main" id="{58CC2056-1BCD-45E1-BF27-EE872A44F50A}"/>
              </a:ext>
            </a:extLst>
          </p:cNvPr>
          <p:cNvSpPr/>
          <p:nvPr/>
        </p:nvSpPr>
        <p:spPr>
          <a:xfrm>
            <a:off x="5487682" y="3115342"/>
            <a:ext cx="1277596" cy="563493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D522BE43-5AB4-471B-942A-E05985300096}"/>
              </a:ext>
            </a:extLst>
          </p:cNvPr>
          <p:cNvSpPr/>
          <p:nvPr/>
        </p:nvSpPr>
        <p:spPr>
          <a:xfrm>
            <a:off x="5348224" y="2236746"/>
            <a:ext cx="14895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dirty="0">
                <a:ln w="0"/>
              </a:rPr>
              <a:t>回帰係数</a:t>
            </a:r>
            <a:endParaRPr lang="en-US" altLang="ja-JP" sz="2400" b="1" dirty="0">
              <a:ln w="0"/>
            </a:endParaRPr>
          </a:p>
          <a:p>
            <a:pPr algn="ctr"/>
            <a:r>
              <a:rPr lang="en-US" altLang="ja-JP" sz="2400" b="1" u="sng" dirty="0">
                <a:ln w="0"/>
              </a:rPr>
              <a:t>0.061</a:t>
            </a:r>
            <a:r>
              <a:rPr lang="ja-JP" altLang="en-US" sz="2400" b="1" u="sng" dirty="0">
                <a:ln w="0"/>
              </a:rPr>
              <a:t>高い</a:t>
            </a:r>
            <a:endParaRPr lang="ja-JP" altLang="en-US" sz="2400" b="1" u="sng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E2D61F66-F5FD-4A61-AC0D-3A85A21D6F82}"/>
              </a:ext>
            </a:extLst>
          </p:cNvPr>
          <p:cNvSpPr/>
          <p:nvPr/>
        </p:nvSpPr>
        <p:spPr>
          <a:xfrm>
            <a:off x="7406451" y="5744820"/>
            <a:ext cx="341632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相関が強く有意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4F08D019-4BF0-44BD-BDB3-B140FF1F6BF2}"/>
              </a:ext>
            </a:extLst>
          </p:cNvPr>
          <p:cNvSpPr/>
          <p:nvPr/>
        </p:nvSpPr>
        <p:spPr>
          <a:xfrm>
            <a:off x="1505621" y="5724310"/>
            <a:ext cx="341632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相関が弱く有意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EF2CDDF3-C624-4669-86B2-7FE4CF4C30D5}"/>
              </a:ext>
            </a:extLst>
          </p:cNvPr>
          <p:cNvSpPr txBox="1"/>
          <p:nvPr/>
        </p:nvSpPr>
        <p:spPr>
          <a:xfrm>
            <a:off x="2557846" y="4251153"/>
            <a:ext cx="1123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ファン度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7EEA5C4-E4CF-469C-8270-43E90AA4F03C}"/>
              </a:ext>
            </a:extLst>
          </p:cNvPr>
          <p:cNvSpPr txBox="1"/>
          <p:nvPr/>
        </p:nvSpPr>
        <p:spPr>
          <a:xfrm>
            <a:off x="8736033" y="4263090"/>
            <a:ext cx="1123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ファン度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1F1F24D1-9F36-4A64-858B-C54676CB1A62}"/>
              </a:ext>
            </a:extLst>
          </p:cNvPr>
          <p:cNvSpPr txBox="1"/>
          <p:nvPr/>
        </p:nvSpPr>
        <p:spPr>
          <a:xfrm>
            <a:off x="787788" y="1460844"/>
            <a:ext cx="461665" cy="21407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/>
              <a:t>「リツイート」したい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3425F6FD-A7B3-4D73-9228-DCECD5CD534C}"/>
              </a:ext>
            </a:extLst>
          </p:cNvPr>
          <p:cNvSpPr txBox="1"/>
          <p:nvPr/>
        </p:nvSpPr>
        <p:spPr>
          <a:xfrm>
            <a:off x="6906158" y="1402326"/>
            <a:ext cx="461665" cy="20513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dirty="0"/>
              <a:t>「リツイート」したい</a:t>
            </a:r>
            <a:endParaRPr kumimoji="1" lang="ja-JP" altLang="en-US" dirty="0"/>
          </a:p>
        </p:txBody>
      </p:sp>
      <p:sp>
        <p:nvSpPr>
          <p:cNvPr id="61" name="楕円 60">
            <a:extLst>
              <a:ext uri="{FF2B5EF4-FFF2-40B4-BE49-F238E27FC236}">
                <a16:creationId xmlns:a16="http://schemas.microsoft.com/office/drawing/2014/main" id="{1CE5BA45-BD91-4D00-9352-E349A4F672B7}"/>
              </a:ext>
            </a:extLst>
          </p:cNvPr>
          <p:cNvSpPr/>
          <p:nvPr/>
        </p:nvSpPr>
        <p:spPr>
          <a:xfrm rot="19644060">
            <a:off x="7070292" y="1924482"/>
            <a:ext cx="4454758" cy="173958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34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図 115">
            <a:extLst>
              <a:ext uri="{FF2B5EF4-FFF2-40B4-BE49-F238E27FC236}">
                <a16:creationId xmlns:a16="http://schemas.microsoft.com/office/drawing/2014/main" id="{26E94DDB-024F-4065-B481-6892AA8468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87" b="6684"/>
          <a:stretch/>
        </p:blipFill>
        <p:spPr>
          <a:xfrm>
            <a:off x="7521278" y="1395710"/>
            <a:ext cx="3947045" cy="289150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6368" y="176013"/>
            <a:ext cx="10058400" cy="870585"/>
          </a:xfrm>
        </p:spPr>
        <p:txBody>
          <a:bodyPr/>
          <a:lstStyle/>
          <a:p>
            <a:r>
              <a:rPr kumimoji="1" lang="ja-JP" altLang="en-US" dirty="0" smtClean="0"/>
              <a:t>検証結果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67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4117413" y="535003"/>
            <a:ext cx="73100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dirty="0" smtClean="0"/>
              <a:t>～テレビ</a:t>
            </a:r>
            <a:r>
              <a:rPr lang="en-US" altLang="ja-JP" sz="2800" dirty="0" smtClean="0"/>
              <a:t>CM</a:t>
            </a:r>
            <a:r>
              <a:rPr lang="ja-JP" altLang="en-US" sz="2800" dirty="0" smtClean="0"/>
              <a:t>に関する投稿に「コメント」したい～</a:t>
            </a:r>
            <a:endParaRPr lang="ja-JP" alt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26E94DDB-024F-4065-B481-6892AA8468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87" b="6684"/>
          <a:stretch/>
        </p:blipFill>
        <p:spPr>
          <a:xfrm>
            <a:off x="7521278" y="1383497"/>
            <a:ext cx="3947045" cy="2891502"/>
          </a:xfrm>
          <a:prstGeom prst="rect">
            <a:avLst/>
          </a:prstGeom>
        </p:spPr>
      </p:pic>
      <p:sp>
        <p:nvSpPr>
          <p:cNvPr id="25" name="楕円 24">
            <a:extLst>
              <a:ext uri="{FF2B5EF4-FFF2-40B4-BE49-F238E27FC236}">
                <a16:creationId xmlns:a16="http://schemas.microsoft.com/office/drawing/2014/main" id="{80644C36-0236-4C41-BDD9-F20C84957251}"/>
              </a:ext>
            </a:extLst>
          </p:cNvPr>
          <p:cNvSpPr/>
          <p:nvPr/>
        </p:nvSpPr>
        <p:spPr>
          <a:xfrm rot="19910525">
            <a:off x="7515405" y="2107902"/>
            <a:ext cx="4105901" cy="180425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51CF8804-102A-4493-B94E-F4FF552DE0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41" b="7099"/>
          <a:stretch/>
        </p:blipFill>
        <p:spPr>
          <a:xfrm>
            <a:off x="922632" y="1416186"/>
            <a:ext cx="3843150" cy="2871026"/>
          </a:xfrm>
          <a:prstGeom prst="rect">
            <a:avLst/>
          </a:prstGeom>
        </p:spPr>
      </p:pic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1C7CF032-1808-4B9A-A07C-1D770A77D085}"/>
              </a:ext>
            </a:extLst>
          </p:cNvPr>
          <p:cNvGrpSpPr/>
          <p:nvPr/>
        </p:nvGrpSpPr>
        <p:grpSpPr>
          <a:xfrm>
            <a:off x="6538812" y="4503015"/>
            <a:ext cx="4929511" cy="1343646"/>
            <a:chOff x="6282972" y="4536569"/>
            <a:chExt cx="4767129" cy="1380423"/>
          </a:xfrm>
        </p:grpSpPr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61267A63-46B1-4476-8236-D14E0117E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82972" y="4536569"/>
              <a:ext cx="4767129" cy="1380423"/>
            </a:xfrm>
            <a:prstGeom prst="rect">
              <a:avLst/>
            </a:prstGeom>
          </p:spPr>
        </p:pic>
        <p:sp>
          <p:nvSpPr>
            <p:cNvPr id="29" name="角丸四角形 8">
              <a:extLst>
                <a:ext uri="{FF2B5EF4-FFF2-40B4-BE49-F238E27FC236}">
                  <a16:creationId xmlns:a16="http://schemas.microsoft.com/office/drawing/2014/main" id="{9E93D7E7-9F73-4004-8241-DB36E955F637}"/>
                </a:ext>
              </a:extLst>
            </p:cNvPr>
            <p:cNvSpPr/>
            <p:nvPr/>
          </p:nvSpPr>
          <p:spPr>
            <a:xfrm>
              <a:off x="10057128" y="4786282"/>
              <a:ext cx="766063" cy="8796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角丸四角形 8">
              <a:extLst>
                <a:ext uri="{FF2B5EF4-FFF2-40B4-BE49-F238E27FC236}">
                  <a16:creationId xmlns:a16="http://schemas.microsoft.com/office/drawing/2014/main" id="{6B0F9E58-C025-4D2F-8CFC-1DD270CA324B}"/>
                </a:ext>
              </a:extLst>
            </p:cNvPr>
            <p:cNvSpPr/>
            <p:nvPr/>
          </p:nvSpPr>
          <p:spPr>
            <a:xfrm>
              <a:off x="8694143" y="4776951"/>
              <a:ext cx="766063" cy="8796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F6199D5F-4494-4AB7-8938-7C1D22686C48}"/>
              </a:ext>
            </a:extLst>
          </p:cNvPr>
          <p:cNvGrpSpPr/>
          <p:nvPr/>
        </p:nvGrpSpPr>
        <p:grpSpPr>
          <a:xfrm>
            <a:off x="692012" y="4475197"/>
            <a:ext cx="4953497" cy="1343646"/>
            <a:chOff x="895493" y="4500889"/>
            <a:chExt cx="4767131" cy="1380423"/>
          </a:xfrm>
        </p:grpSpPr>
        <p:pic>
          <p:nvPicPr>
            <p:cNvPr id="32" name="図 31">
              <a:extLst>
                <a:ext uri="{FF2B5EF4-FFF2-40B4-BE49-F238E27FC236}">
                  <a16:creationId xmlns:a16="http://schemas.microsoft.com/office/drawing/2014/main" id="{B6648AE6-89A3-415C-B99B-CEE638E2AA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5493" y="4500889"/>
              <a:ext cx="4767131" cy="1380423"/>
            </a:xfrm>
            <a:prstGeom prst="rect">
              <a:avLst/>
            </a:prstGeom>
          </p:spPr>
        </p:pic>
        <p:sp>
          <p:nvSpPr>
            <p:cNvPr id="33" name="角丸四角形 8">
              <a:extLst>
                <a:ext uri="{FF2B5EF4-FFF2-40B4-BE49-F238E27FC236}">
                  <a16:creationId xmlns:a16="http://schemas.microsoft.com/office/drawing/2014/main" id="{5350213B-AA23-4CA4-85D9-34CF2577CAA9}"/>
                </a:ext>
              </a:extLst>
            </p:cNvPr>
            <p:cNvSpPr/>
            <p:nvPr/>
          </p:nvSpPr>
          <p:spPr>
            <a:xfrm>
              <a:off x="4684131" y="4751297"/>
              <a:ext cx="766063" cy="8796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角丸四角形 8">
              <a:extLst>
                <a:ext uri="{FF2B5EF4-FFF2-40B4-BE49-F238E27FC236}">
                  <a16:creationId xmlns:a16="http://schemas.microsoft.com/office/drawing/2014/main" id="{F08FF4F6-6A87-48F6-8312-98F86B836392}"/>
                </a:ext>
              </a:extLst>
            </p:cNvPr>
            <p:cNvSpPr/>
            <p:nvPr/>
          </p:nvSpPr>
          <p:spPr>
            <a:xfrm>
              <a:off x="3297720" y="4749619"/>
              <a:ext cx="766063" cy="879606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吹き出し: 四角形 18">
            <a:extLst>
              <a:ext uri="{FF2B5EF4-FFF2-40B4-BE49-F238E27FC236}">
                <a16:creationId xmlns:a16="http://schemas.microsoft.com/office/drawing/2014/main" id="{940B799C-4965-4ED4-8547-DFDD25EF9536}"/>
              </a:ext>
            </a:extLst>
          </p:cNvPr>
          <p:cNvSpPr/>
          <p:nvPr/>
        </p:nvSpPr>
        <p:spPr>
          <a:xfrm>
            <a:off x="4702708" y="3787847"/>
            <a:ext cx="1277596" cy="685912"/>
          </a:xfrm>
          <a:prstGeom prst="wedgeRectCallout">
            <a:avLst>
              <a:gd name="adj1" fmla="val -32218"/>
              <a:gd name="adj2" fmla="val 77464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r</a:t>
            </a:r>
            <a:r>
              <a:rPr lang="en-US" altLang="ja-JP" dirty="0">
                <a:solidFill>
                  <a:schemeClr val="tx1"/>
                </a:solidFill>
              </a:rPr>
              <a:t>=0.209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P=0.122</a:t>
            </a:r>
          </a:p>
        </p:txBody>
      </p:sp>
      <p:sp>
        <p:nvSpPr>
          <p:cNvPr id="36" name="吹き出し: 四角形 19">
            <a:extLst>
              <a:ext uri="{FF2B5EF4-FFF2-40B4-BE49-F238E27FC236}">
                <a16:creationId xmlns:a16="http://schemas.microsoft.com/office/drawing/2014/main" id="{3A46FD38-A62E-4C6B-9E4B-1BADF6E574A3}"/>
              </a:ext>
            </a:extLst>
          </p:cNvPr>
          <p:cNvSpPr/>
          <p:nvPr/>
        </p:nvSpPr>
        <p:spPr>
          <a:xfrm>
            <a:off x="6430083" y="3787847"/>
            <a:ext cx="1258977" cy="685912"/>
          </a:xfrm>
          <a:prstGeom prst="wedgeRectCallout">
            <a:avLst>
              <a:gd name="adj1" fmla="val 41447"/>
              <a:gd name="adj2" fmla="val 73383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r</a:t>
            </a:r>
            <a:r>
              <a:rPr lang="en-US" altLang="ja-JP" dirty="0">
                <a:solidFill>
                  <a:schemeClr val="tx1"/>
                </a:solidFill>
              </a:rPr>
              <a:t>=0.417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P=0.001</a:t>
            </a:r>
          </a:p>
        </p:txBody>
      </p:sp>
      <p:sp>
        <p:nvSpPr>
          <p:cNvPr id="37" name="矢印: 下カーブ 20">
            <a:extLst>
              <a:ext uri="{FF2B5EF4-FFF2-40B4-BE49-F238E27FC236}">
                <a16:creationId xmlns:a16="http://schemas.microsoft.com/office/drawing/2014/main" id="{AA448344-35B6-4738-BBBF-C7CBA4ADEDF7}"/>
              </a:ext>
            </a:extLst>
          </p:cNvPr>
          <p:cNvSpPr/>
          <p:nvPr/>
        </p:nvSpPr>
        <p:spPr>
          <a:xfrm>
            <a:off x="5487682" y="3124673"/>
            <a:ext cx="1277596" cy="563493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E90786A7-0F9F-4D20-920F-5FA1650BEEE4}"/>
              </a:ext>
            </a:extLst>
          </p:cNvPr>
          <p:cNvSpPr/>
          <p:nvPr/>
        </p:nvSpPr>
        <p:spPr>
          <a:xfrm>
            <a:off x="5348224" y="2246077"/>
            <a:ext cx="14895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dirty="0">
                <a:ln w="0"/>
              </a:rPr>
              <a:t>回帰係数</a:t>
            </a:r>
            <a:endParaRPr lang="en-US" altLang="ja-JP" sz="2400" b="1" dirty="0">
              <a:ln w="0"/>
            </a:endParaRPr>
          </a:p>
          <a:p>
            <a:pPr algn="ctr"/>
            <a:r>
              <a:rPr lang="en-US" altLang="ja-JP" sz="2400" b="1" u="sng" dirty="0">
                <a:ln w="0"/>
              </a:rPr>
              <a:t>0.208</a:t>
            </a:r>
            <a:r>
              <a:rPr lang="ja-JP" altLang="en-US" sz="2400" b="1" u="sng" dirty="0">
                <a:ln w="0"/>
              </a:rPr>
              <a:t>高い</a:t>
            </a:r>
            <a:endParaRPr lang="ja-JP" altLang="en-US" sz="2400" b="1" u="sng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6B3AA3DB-6F1A-462E-B690-8D439928D9DF}"/>
              </a:ext>
            </a:extLst>
          </p:cNvPr>
          <p:cNvSpPr/>
          <p:nvPr/>
        </p:nvSpPr>
        <p:spPr>
          <a:xfrm>
            <a:off x="699194" y="5677425"/>
            <a:ext cx="48013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相関が弱く有意でない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72F9D3BF-AA03-457C-89B7-07677D5FADDB}"/>
              </a:ext>
            </a:extLst>
          </p:cNvPr>
          <p:cNvSpPr/>
          <p:nvPr/>
        </p:nvSpPr>
        <p:spPr>
          <a:xfrm>
            <a:off x="7765339" y="5694111"/>
            <a:ext cx="341632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相関が強く有意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F55A6C6-04AE-4D73-8663-BBC972574354}"/>
              </a:ext>
            </a:extLst>
          </p:cNvPr>
          <p:cNvSpPr txBox="1"/>
          <p:nvPr/>
        </p:nvSpPr>
        <p:spPr>
          <a:xfrm>
            <a:off x="2238001" y="4171432"/>
            <a:ext cx="1123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ファン度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29458DDB-76ED-4E63-A3DC-4016312AE7FB}"/>
              </a:ext>
            </a:extLst>
          </p:cNvPr>
          <p:cNvSpPr txBox="1"/>
          <p:nvPr/>
        </p:nvSpPr>
        <p:spPr>
          <a:xfrm>
            <a:off x="8911861" y="4133683"/>
            <a:ext cx="1123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ファン度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752E0B48-71A7-4224-834C-C1691202D7EB}"/>
              </a:ext>
            </a:extLst>
          </p:cNvPr>
          <p:cNvSpPr txBox="1"/>
          <p:nvPr/>
        </p:nvSpPr>
        <p:spPr>
          <a:xfrm>
            <a:off x="527002" y="1500791"/>
            <a:ext cx="461665" cy="174248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/>
              <a:t>「コメント」したい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3FEC960-0D97-48CB-9FAB-5573544BD2A1}"/>
              </a:ext>
            </a:extLst>
          </p:cNvPr>
          <p:cNvSpPr txBox="1"/>
          <p:nvPr/>
        </p:nvSpPr>
        <p:spPr>
          <a:xfrm>
            <a:off x="7167330" y="1416185"/>
            <a:ext cx="461665" cy="17229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dirty="0"/>
              <a:t>「コメント」したい</a:t>
            </a:r>
            <a:endParaRPr kumimoji="1" lang="ja-JP" altLang="en-US" dirty="0"/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E3A9E114-18D4-4A63-9E26-FA14A59B7146}"/>
              </a:ext>
            </a:extLst>
          </p:cNvPr>
          <p:cNvSpPr txBox="1"/>
          <p:nvPr/>
        </p:nvSpPr>
        <p:spPr>
          <a:xfrm>
            <a:off x="2192037" y="1042035"/>
            <a:ext cx="1837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lang="ja-JP" altLang="en-US" sz="2400" dirty="0"/>
              <a:t>コラボ</a:t>
            </a:r>
            <a:r>
              <a:rPr kumimoji="1" lang="en-US" altLang="ja-JP" sz="2400" dirty="0"/>
              <a:t>CM】</a:t>
            </a:r>
            <a:endParaRPr kumimoji="1" lang="ja-JP" altLang="en-US" sz="2400" dirty="0"/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A0E295A5-E4FE-492E-A797-9186BAFA1D31}"/>
              </a:ext>
            </a:extLst>
          </p:cNvPr>
          <p:cNvSpPr txBox="1"/>
          <p:nvPr/>
        </p:nvSpPr>
        <p:spPr>
          <a:xfrm>
            <a:off x="8350895" y="1001620"/>
            <a:ext cx="2310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マニアック</a:t>
            </a:r>
            <a:r>
              <a:rPr kumimoji="1" lang="en-US" altLang="ja-JP" sz="2400" dirty="0"/>
              <a:t>CM】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1468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検証結果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68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3958021" y="535003"/>
            <a:ext cx="67681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dirty="0" smtClean="0"/>
              <a:t>～テレビ</a:t>
            </a:r>
            <a:r>
              <a:rPr lang="en-US" altLang="ja-JP" sz="2800" dirty="0" smtClean="0"/>
              <a:t>CM</a:t>
            </a:r>
            <a:r>
              <a:rPr lang="ja-JP" altLang="en-US" sz="2800" dirty="0" smtClean="0"/>
              <a:t>に関する投稿に「投稿」したい～</a:t>
            </a:r>
            <a:endParaRPr lang="ja-JP" alt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B57D361D-F707-41EA-A68D-660FB96804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40" b="5222"/>
          <a:stretch/>
        </p:blipFill>
        <p:spPr>
          <a:xfrm>
            <a:off x="7364202" y="1425692"/>
            <a:ext cx="3857425" cy="2913365"/>
          </a:xfrm>
          <a:prstGeom prst="rect">
            <a:avLst/>
          </a:prstGeom>
        </p:spPr>
      </p:pic>
      <p:sp>
        <p:nvSpPr>
          <p:cNvPr id="25" name="楕円 24">
            <a:extLst>
              <a:ext uri="{FF2B5EF4-FFF2-40B4-BE49-F238E27FC236}">
                <a16:creationId xmlns:a16="http://schemas.microsoft.com/office/drawing/2014/main" id="{A184E4E3-C68E-44DB-9925-378EC11E6511}"/>
              </a:ext>
            </a:extLst>
          </p:cNvPr>
          <p:cNvSpPr/>
          <p:nvPr/>
        </p:nvSpPr>
        <p:spPr>
          <a:xfrm rot="19779584">
            <a:off x="7362623" y="1889929"/>
            <a:ext cx="4105901" cy="19705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F2D6A67-B4FA-46E9-8B59-6D074FDAF2E3}"/>
              </a:ext>
            </a:extLst>
          </p:cNvPr>
          <p:cNvSpPr txBox="1"/>
          <p:nvPr/>
        </p:nvSpPr>
        <p:spPr>
          <a:xfrm>
            <a:off x="8068907" y="1049060"/>
            <a:ext cx="2310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マニアック</a:t>
            </a:r>
            <a:r>
              <a:rPr kumimoji="1" lang="en-US" altLang="ja-JP" sz="2400" dirty="0"/>
              <a:t>CM】</a:t>
            </a:r>
            <a:endParaRPr kumimoji="1" lang="ja-JP" altLang="en-US" sz="24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DFF9BA1-D429-4743-86E8-768D8097BDF7}"/>
              </a:ext>
            </a:extLst>
          </p:cNvPr>
          <p:cNvSpPr txBox="1"/>
          <p:nvPr/>
        </p:nvSpPr>
        <p:spPr>
          <a:xfrm>
            <a:off x="2109693" y="1042035"/>
            <a:ext cx="1837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【</a:t>
            </a:r>
            <a:r>
              <a:rPr lang="ja-JP" altLang="en-US" sz="2400" dirty="0"/>
              <a:t>コラボ</a:t>
            </a:r>
            <a:r>
              <a:rPr kumimoji="1" lang="en-US" altLang="ja-JP" sz="2400" dirty="0"/>
              <a:t>CM】</a:t>
            </a:r>
            <a:endParaRPr kumimoji="1" lang="ja-JP" altLang="en-US" sz="2400" dirty="0"/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A7408907-FE52-46F6-B153-46F8CB37D0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43" b="6584"/>
          <a:stretch/>
        </p:blipFill>
        <p:spPr>
          <a:xfrm>
            <a:off x="947430" y="1448987"/>
            <a:ext cx="3776039" cy="2852425"/>
          </a:xfrm>
          <a:prstGeom prst="rect">
            <a:avLst/>
          </a:prstGeom>
        </p:spPr>
      </p:pic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5BAC1FD8-EE02-4800-AB9C-CAECE3B62615}"/>
              </a:ext>
            </a:extLst>
          </p:cNvPr>
          <p:cNvGrpSpPr/>
          <p:nvPr/>
        </p:nvGrpSpPr>
        <p:grpSpPr>
          <a:xfrm>
            <a:off x="324687" y="4459810"/>
            <a:ext cx="5204096" cy="1429554"/>
            <a:chOff x="326571" y="4409659"/>
            <a:chExt cx="5118671" cy="1482220"/>
          </a:xfrm>
        </p:grpSpPr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E6CEE59E-D192-498C-9FC0-C00872BF02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6571" y="4409659"/>
              <a:ext cx="5118671" cy="1482220"/>
            </a:xfrm>
            <a:prstGeom prst="rect">
              <a:avLst/>
            </a:prstGeom>
          </p:spPr>
        </p:pic>
        <p:sp>
          <p:nvSpPr>
            <p:cNvPr id="31" name="角丸四角形 8">
              <a:extLst>
                <a:ext uri="{FF2B5EF4-FFF2-40B4-BE49-F238E27FC236}">
                  <a16:creationId xmlns:a16="http://schemas.microsoft.com/office/drawing/2014/main" id="{1E48B38A-42B9-433E-96FE-E607A86B6FFA}"/>
                </a:ext>
              </a:extLst>
            </p:cNvPr>
            <p:cNvSpPr/>
            <p:nvPr/>
          </p:nvSpPr>
          <p:spPr>
            <a:xfrm>
              <a:off x="4392759" y="4726792"/>
              <a:ext cx="793202" cy="900047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角丸四角形 8">
              <a:extLst>
                <a:ext uri="{FF2B5EF4-FFF2-40B4-BE49-F238E27FC236}">
                  <a16:creationId xmlns:a16="http://schemas.microsoft.com/office/drawing/2014/main" id="{9026041D-6D34-4352-A40E-7B5732DF0A14}"/>
                </a:ext>
              </a:extLst>
            </p:cNvPr>
            <p:cNvSpPr/>
            <p:nvPr/>
          </p:nvSpPr>
          <p:spPr>
            <a:xfrm>
              <a:off x="2974599" y="4715880"/>
              <a:ext cx="793202" cy="900047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吹き出し: 四角形 15">
            <a:extLst>
              <a:ext uri="{FF2B5EF4-FFF2-40B4-BE49-F238E27FC236}">
                <a16:creationId xmlns:a16="http://schemas.microsoft.com/office/drawing/2014/main" id="{1A2C089A-FC4D-480C-8614-5BD04C0591F6}"/>
              </a:ext>
            </a:extLst>
          </p:cNvPr>
          <p:cNvSpPr/>
          <p:nvPr/>
        </p:nvSpPr>
        <p:spPr>
          <a:xfrm>
            <a:off x="4702708" y="3741192"/>
            <a:ext cx="1277596" cy="685912"/>
          </a:xfrm>
          <a:prstGeom prst="wedgeRectCallout">
            <a:avLst>
              <a:gd name="adj1" fmla="val -32218"/>
              <a:gd name="adj2" fmla="val 77464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r</a:t>
            </a:r>
            <a:r>
              <a:rPr lang="en-US" altLang="ja-JP" dirty="0">
                <a:solidFill>
                  <a:schemeClr val="tx1"/>
                </a:solidFill>
              </a:rPr>
              <a:t>=0.381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P=0.004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0CB2067-937B-421A-8EA7-EFAF482F6CC1}"/>
              </a:ext>
            </a:extLst>
          </p:cNvPr>
          <p:cNvGrpSpPr/>
          <p:nvPr/>
        </p:nvGrpSpPr>
        <p:grpSpPr>
          <a:xfrm>
            <a:off x="6411327" y="4459809"/>
            <a:ext cx="5204096" cy="1458115"/>
            <a:chOff x="6200973" y="4390061"/>
            <a:chExt cx="4995724" cy="1446618"/>
          </a:xfrm>
        </p:grpSpPr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33080147-984C-4B84-9EF1-5544AE6D4D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00973" y="4390061"/>
              <a:ext cx="4995724" cy="1446618"/>
            </a:xfrm>
            <a:prstGeom prst="rect">
              <a:avLst/>
            </a:prstGeom>
          </p:spPr>
        </p:pic>
        <p:sp>
          <p:nvSpPr>
            <p:cNvPr id="36" name="角丸四角形 8">
              <a:extLst>
                <a:ext uri="{FF2B5EF4-FFF2-40B4-BE49-F238E27FC236}">
                  <a16:creationId xmlns:a16="http://schemas.microsoft.com/office/drawing/2014/main" id="{100D2E2B-27F3-48B7-9BC3-0AF8DDA8123B}"/>
                </a:ext>
              </a:extLst>
            </p:cNvPr>
            <p:cNvSpPr/>
            <p:nvPr/>
          </p:nvSpPr>
          <p:spPr>
            <a:xfrm>
              <a:off x="10155774" y="4649000"/>
              <a:ext cx="776582" cy="877168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角丸四角形 8">
              <a:extLst>
                <a:ext uri="{FF2B5EF4-FFF2-40B4-BE49-F238E27FC236}">
                  <a16:creationId xmlns:a16="http://schemas.microsoft.com/office/drawing/2014/main" id="{9A196F62-9D04-4BE1-83B7-6AB851D12A30}"/>
                </a:ext>
              </a:extLst>
            </p:cNvPr>
            <p:cNvSpPr/>
            <p:nvPr/>
          </p:nvSpPr>
          <p:spPr>
            <a:xfrm>
              <a:off x="8734848" y="4672611"/>
              <a:ext cx="776582" cy="877168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吹き出し: 四角形 16">
            <a:extLst>
              <a:ext uri="{FF2B5EF4-FFF2-40B4-BE49-F238E27FC236}">
                <a16:creationId xmlns:a16="http://schemas.microsoft.com/office/drawing/2014/main" id="{D5CBE414-7107-4850-A31D-F480FC7FFFA9}"/>
              </a:ext>
            </a:extLst>
          </p:cNvPr>
          <p:cNvSpPr/>
          <p:nvPr/>
        </p:nvSpPr>
        <p:spPr>
          <a:xfrm>
            <a:off x="6430083" y="3741192"/>
            <a:ext cx="1258977" cy="685912"/>
          </a:xfrm>
          <a:prstGeom prst="wedgeRectCallout">
            <a:avLst>
              <a:gd name="adj1" fmla="val 41447"/>
              <a:gd name="adj2" fmla="val 73383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r</a:t>
            </a:r>
            <a:r>
              <a:rPr lang="en-US" altLang="ja-JP" dirty="0">
                <a:solidFill>
                  <a:schemeClr val="tx1"/>
                </a:solidFill>
              </a:rPr>
              <a:t>=0.453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P=0.000</a:t>
            </a:r>
          </a:p>
        </p:txBody>
      </p:sp>
      <p:sp>
        <p:nvSpPr>
          <p:cNvPr id="39" name="矢印: 下カーブ 17">
            <a:extLst>
              <a:ext uri="{FF2B5EF4-FFF2-40B4-BE49-F238E27FC236}">
                <a16:creationId xmlns:a16="http://schemas.microsoft.com/office/drawing/2014/main" id="{18E34375-1D51-4F2C-B8A8-616A768B2EA2}"/>
              </a:ext>
            </a:extLst>
          </p:cNvPr>
          <p:cNvSpPr/>
          <p:nvPr/>
        </p:nvSpPr>
        <p:spPr>
          <a:xfrm>
            <a:off x="5487682" y="3078018"/>
            <a:ext cx="1277596" cy="563493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ACB796DF-A01F-42CD-8932-C842323D9F13}"/>
              </a:ext>
            </a:extLst>
          </p:cNvPr>
          <p:cNvSpPr/>
          <p:nvPr/>
        </p:nvSpPr>
        <p:spPr>
          <a:xfrm>
            <a:off x="5351245" y="2247021"/>
            <a:ext cx="14895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dirty="0">
                <a:ln w="0"/>
              </a:rPr>
              <a:t>回帰係数</a:t>
            </a:r>
            <a:endParaRPr lang="en-US" altLang="ja-JP" sz="2400" b="1" dirty="0">
              <a:ln w="0"/>
            </a:endParaRPr>
          </a:p>
          <a:p>
            <a:pPr algn="ctr"/>
            <a:r>
              <a:rPr lang="en-US" altLang="ja-JP" sz="2400" b="1" u="sng" dirty="0">
                <a:ln w="0"/>
              </a:rPr>
              <a:t>0.072</a:t>
            </a:r>
            <a:r>
              <a:rPr lang="ja-JP" altLang="en-US" sz="2400" b="1" u="sng" dirty="0">
                <a:ln w="0"/>
              </a:rPr>
              <a:t>高い</a:t>
            </a:r>
            <a:endParaRPr lang="ja-JP" altLang="en-US" sz="2400" b="1" u="sng" cap="none" spc="0" dirty="0">
              <a:ln w="0"/>
              <a:solidFill>
                <a:schemeClr val="tx1"/>
              </a:solidFill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9A7BFE86-A19E-4B52-A71B-C4B245F09EC0}"/>
              </a:ext>
            </a:extLst>
          </p:cNvPr>
          <p:cNvSpPr/>
          <p:nvPr/>
        </p:nvSpPr>
        <p:spPr>
          <a:xfrm>
            <a:off x="1353221" y="5665220"/>
            <a:ext cx="341632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相関が弱く有意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79520FE2-40B8-415D-B328-520F40B1D521}"/>
              </a:ext>
            </a:extLst>
          </p:cNvPr>
          <p:cNvSpPr/>
          <p:nvPr/>
        </p:nvSpPr>
        <p:spPr>
          <a:xfrm>
            <a:off x="7516036" y="5716806"/>
            <a:ext cx="34163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相関が投稿有意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76DC980D-41D8-4494-8C4C-D63525F2B6BA}"/>
              </a:ext>
            </a:extLst>
          </p:cNvPr>
          <p:cNvSpPr txBox="1"/>
          <p:nvPr/>
        </p:nvSpPr>
        <p:spPr>
          <a:xfrm>
            <a:off x="2292099" y="4141635"/>
            <a:ext cx="1123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ファン度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668E0A6-28A2-4C8E-A083-410F82AD0323}"/>
              </a:ext>
            </a:extLst>
          </p:cNvPr>
          <p:cNvSpPr txBox="1"/>
          <p:nvPr/>
        </p:nvSpPr>
        <p:spPr>
          <a:xfrm>
            <a:off x="8882288" y="4172440"/>
            <a:ext cx="11232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ファン度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AB23B32-5726-46F6-A475-4E3369A2CA39}"/>
              </a:ext>
            </a:extLst>
          </p:cNvPr>
          <p:cNvSpPr txBox="1"/>
          <p:nvPr/>
        </p:nvSpPr>
        <p:spPr>
          <a:xfrm>
            <a:off x="540629" y="1503700"/>
            <a:ext cx="461665" cy="174248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/>
              <a:t>「投稿」したい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31E6227-2398-450C-9301-71A1E3D2C5E6}"/>
              </a:ext>
            </a:extLst>
          </p:cNvPr>
          <p:cNvSpPr txBox="1"/>
          <p:nvPr/>
        </p:nvSpPr>
        <p:spPr>
          <a:xfrm>
            <a:off x="6924152" y="1474708"/>
            <a:ext cx="461665" cy="1722974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r>
              <a:rPr lang="ja-JP" altLang="en-US" dirty="0"/>
              <a:t>「投稿」したい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6923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検証結果　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69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3985837" y="538483"/>
            <a:ext cx="18357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dirty="0" smtClean="0"/>
              <a:t>～まとめ～</a:t>
            </a:r>
            <a:endParaRPr lang="ja-JP" alt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四角形: 角を丸くする 7">
            <a:extLst>
              <a:ext uri="{FF2B5EF4-FFF2-40B4-BE49-F238E27FC236}">
                <a16:creationId xmlns:a16="http://schemas.microsoft.com/office/drawing/2014/main" id="{11909CE6-1E5B-4FD3-9D18-55A4C242BF44}"/>
              </a:ext>
            </a:extLst>
          </p:cNvPr>
          <p:cNvSpPr/>
          <p:nvPr/>
        </p:nvSpPr>
        <p:spPr>
          <a:xfrm>
            <a:off x="2312097" y="5843473"/>
            <a:ext cx="7567806" cy="857738"/>
          </a:xfrm>
          <a:prstGeom prst="roundRect">
            <a:avLst/>
          </a:prstGeom>
          <a:solidFill>
            <a:srgbClr val="EC7016">
              <a:lumMod val="20000"/>
              <a:lumOff val="80000"/>
            </a:srgbClr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457200">
              <a:defRPr/>
            </a:pPr>
            <a:r>
              <a:rPr lang="ja-JP" altLang="en-US" sz="2800" dirty="0"/>
              <a:t>マニアック</a:t>
            </a:r>
            <a:r>
              <a:rPr lang="en-US" altLang="ja-JP" sz="2800" dirty="0"/>
              <a:t>CM</a:t>
            </a:r>
            <a:r>
              <a:rPr lang="ja-JP" altLang="en-US" sz="2800" dirty="0"/>
              <a:t>の方が強い相関がある。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73F8CFE7-C746-474D-8EC0-E266D1AB07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9171512"/>
              </p:ext>
            </p:extLst>
          </p:nvPr>
        </p:nvGraphicFramePr>
        <p:xfrm>
          <a:off x="1014861" y="1143000"/>
          <a:ext cx="10140819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98017">
                  <a:extLst>
                    <a:ext uri="{9D8B030D-6E8A-4147-A177-3AD203B41FA5}">
                      <a16:colId xmlns:a16="http://schemas.microsoft.com/office/drawing/2014/main" val="2308534499"/>
                    </a:ext>
                  </a:extLst>
                </a:gridCol>
                <a:gridCol w="1470042">
                  <a:extLst>
                    <a:ext uri="{9D8B030D-6E8A-4147-A177-3AD203B41FA5}">
                      <a16:colId xmlns:a16="http://schemas.microsoft.com/office/drawing/2014/main" val="2426838619"/>
                    </a:ext>
                  </a:extLst>
                </a:gridCol>
                <a:gridCol w="1676073">
                  <a:extLst>
                    <a:ext uri="{9D8B030D-6E8A-4147-A177-3AD203B41FA5}">
                      <a16:colId xmlns:a16="http://schemas.microsoft.com/office/drawing/2014/main" val="3562038263"/>
                    </a:ext>
                  </a:extLst>
                </a:gridCol>
                <a:gridCol w="1705767">
                  <a:extLst>
                    <a:ext uri="{9D8B030D-6E8A-4147-A177-3AD203B41FA5}">
                      <a16:colId xmlns:a16="http://schemas.microsoft.com/office/drawing/2014/main" val="1117949385"/>
                    </a:ext>
                  </a:extLst>
                </a:gridCol>
                <a:gridCol w="1690920">
                  <a:extLst>
                    <a:ext uri="{9D8B030D-6E8A-4147-A177-3AD203B41FA5}">
                      <a16:colId xmlns:a16="http://schemas.microsoft.com/office/drawing/2014/main" val="483946287"/>
                    </a:ext>
                  </a:extLst>
                </a:gridCol>
              </a:tblGrid>
              <a:tr h="35231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エンゲージメント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コラボ</a:t>
                      </a:r>
                      <a:r>
                        <a:rPr kumimoji="1" lang="en-US" altLang="ja-JP" dirty="0"/>
                        <a:t>CM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マニアック</a:t>
                      </a:r>
                      <a:r>
                        <a:rPr kumimoji="1" lang="en-US" altLang="ja-JP" dirty="0"/>
                        <a:t>CM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1007877"/>
                  </a:ext>
                </a:extLst>
              </a:tr>
              <a:tr h="35231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回帰係数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有意確率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回帰係数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有意確率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21733"/>
                  </a:ext>
                </a:extLst>
              </a:tr>
              <a:tr h="41817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１－１　ファン度が高いほど、他人に直接共有したくなる。</a:t>
                      </a:r>
                      <a:endParaRPr kumimoji="1" lang="en-US" altLang="ja-JP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0.377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C00000"/>
                          </a:solidFill>
                        </a:rPr>
                        <a:t>0.004</a:t>
                      </a:r>
                      <a:endParaRPr kumimoji="1" lang="ja-JP" alt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0.578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C00000"/>
                          </a:solidFill>
                        </a:rPr>
                        <a:t>0.000</a:t>
                      </a:r>
                      <a:endParaRPr kumimoji="1" lang="ja-JP" alt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1028603"/>
                  </a:ext>
                </a:extLst>
              </a:tr>
              <a:tr h="42641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１－２　ファン度が高いほど、</a:t>
                      </a:r>
                      <a:r>
                        <a:rPr kumimoji="1" lang="en-US" altLang="ja-JP" dirty="0"/>
                        <a:t>TVCM</a:t>
                      </a:r>
                      <a:r>
                        <a:rPr kumimoji="1" lang="ja-JP" altLang="en-US" dirty="0"/>
                        <a:t>を反復視聴したい。</a:t>
                      </a:r>
                      <a:endParaRPr kumimoji="1" lang="en-US" altLang="ja-JP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0.378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C00000"/>
                          </a:solidFill>
                        </a:rPr>
                        <a:t>0.004</a:t>
                      </a:r>
                      <a:endParaRPr kumimoji="1" lang="ja-JP" alt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0.481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C00000"/>
                          </a:solidFill>
                        </a:rPr>
                        <a:t>0.000</a:t>
                      </a:r>
                      <a:endParaRPr kumimoji="1" lang="ja-JP" alt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3319076"/>
                  </a:ext>
                </a:extLst>
              </a:tr>
              <a:tr h="61654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１－３　ファン度が高いほど、</a:t>
                      </a:r>
                      <a:r>
                        <a:rPr kumimoji="1" lang="en-US" altLang="ja-JP" dirty="0"/>
                        <a:t>TVCM</a:t>
                      </a:r>
                      <a:r>
                        <a:rPr kumimoji="1" lang="ja-JP" altLang="en-US" dirty="0"/>
                        <a:t>の投稿に「いいね」したい。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0.211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0070C0"/>
                          </a:solidFill>
                        </a:rPr>
                        <a:t>0.119</a:t>
                      </a:r>
                      <a:endParaRPr kumimoji="1" lang="ja-JP" altLang="en-US" sz="20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0.508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C00000"/>
                          </a:solidFill>
                        </a:rPr>
                        <a:t>0.000</a:t>
                      </a:r>
                      <a:endParaRPr kumimoji="1" lang="ja-JP" alt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9676265"/>
                  </a:ext>
                </a:extLst>
              </a:tr>
              <a:tr h="61654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１－４　ファン度が高いほど、</a:t>
                      </a:r>
                      <a:r>
                        <a:rPr kumimoji="1" lang="en-US" altLang="ja-JP" dirty="0"/>
                        <a:t>TVCM</a:t>
                      </a:r>
                      <a:r>
                        <a:rPr kumimoji="1" lang="ja-JP" altLang="en-US" dirty="0"/>
                        <a:t>の投稿を「リツイート」したい。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0.392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C00000"/>
                          </a:solidFill>
                        </a:rPr>
                        <a:t>0.003</a:t>
                      </a:r>
                      <a:endParaRPr kumimoji="1" lang="ja-JP" alt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0.453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C00000"/>
                          </a:solidFill>
                        </a:rPr>
                        <a:t>0.000</a:t>
                      </a:r>
                      <a:endParaRPr kumimoji="1" lang="ja-JP" alt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1620928"/>
                  </a:ext>
                </a:extLst>
              </a:tr>
              <a:tr h="61654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１－５　ファン度が高いほど、</a:t>
                      </a:r>
                      <a:r>
                        <a:rPr kumimoji="1" lang="en-US" altLang="ja-JP" dirty="0"/>
                        <a:t>TVCM</a:t>
                      </a:r>
                      <a:r>
                        <a:rPr kumimoji="1" lang="ja-JP" altLang="en-US" dirty="0"/>
                        <a:t>の投稿に「コメント」したい。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0.209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0070C0"/>
                          </a:solidFill>
                        </a:rPr>
                        <a:t>0.122</a:t>
                      </a:r>
                      <a:endParaRPr kumimoji="1" lang="ja-JP" altLang="en-US" sz="20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0.417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C00000"/>
                          </a:solidFill>
                        </a:rPr>
                        <a:t>0.001</a:t>
                      </a:r>
                      <a:endParaRPr kumimoji="1" lang="ja-JP" alt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4563734"/>
                  </a:ext>
                </a:extLst>
              </a:tr>
              <a:tr h="61654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１－６　ファン度が高いほど、</a:t>
                      </a:r>
                      <a:r>
                        <a:rPr kumimoji="1" lang="en-US" altLang="ja-JP" dirty="0"/>
                        <a:t>TVCM</a:t>
                      </a:r>
                      <a:r>
                        <a:rPr kumimoji="1" lang="ja-JP" altLang="en-US" dirty="0"/>
                        <a:t>の内容について「投稿」したい。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0.381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C00000"/>
                          </a:solidFill>
                        </a:rPr>
                        <a:t>0.004</a:t>
                      </a:r>
                      <a:endParaRPr kumimoji="1" lang="ja-JP" alt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0.453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C00000"/>
                          </a:solidFill>
                        </a:rPr>
                        <a:t>0.000</a:t>
                      </a:r>
                      <a:endParaRPr kumimoji="1" lang="ja-JP" alt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17025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192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現状分析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25D1D49-6BAE-46F4-B2C8-BDF01E3BF24C}"/>
              </a:ext>
            </a:extLst>
          </p:cNvPr>
          <p:cNvSpPr/>
          <p:nvPr/>
        </p:nvSpPr>
        <p:spPr>
          <a:xfrm>
            <a:off x="619580" y="1284830"/>
            <a:ext cx="48013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0" u="sng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日清食品</a:t>
            </a:r>
            <a:r>
              <a:rPr lang="en-US" altLang="ja-JP" sz="3600" b="0" u="sng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×</a:t>
            </a:r>
            <a:r>
              <a:rPr lang="ja-JP" altLang="en-US" sz="3600" b="0" u="sng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ワンピース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FDBF0C3-A2BD-4E98-9011-BAC333B50AA6}"/>
              </a:ext>
            </a:extLst>
          </p:cNvPr>
          <p:cNvSpPr/>
          <p:nvPr/>
        </p:nvSpPr>
        <p:spPr>
          <a:xfrm>
            <a:off x="1062021" y="1998530"/>
            <a:ext cx="383310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公開 </a:t>
            </a:r>
            <a:r>
              <a:rPr lang="en-US" altLang="ja-JP" sz="28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2019</a:t>
            </a:r>
            <a:r>
              <a:rPr lang="ja-JP" altLang="en-US" sz="28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年</a:t>
            </a:r>
            <a:r>
              <a:rPr lang="en-US" altLang="ja-JP" sz="28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5</a:t>
            </a:r>
            <a:r>
              <a:rPr lang="ja-JP" altLang="en-US" sz="28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月</a:t>
            </a:r>
            <a:r>
              <a:rPr lang="en-US" altLang="ja-JP" sz="28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22</a:t>
            </a:r>
            <a:r>
              <a:rPr lang="ja-JP" altLang="en-US" sz="2800" b="0" cap="none" spc="0" dirty="0">
                <a:ln w="0"/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日～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13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仮説検証　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70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3958919" y="538483"/>
            <a:ext cx="32880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dirty="0" smtClean="0"/>
              <a:t>～検証結果まとめ～</a:t>
            </a:r>
            <a:endParaRPr lang="ja-JP" alt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四角形: 角を丸くする 7">
            <a:extLst>
              <a:ext uri="{FF2B5EF4-FFF2-40B4-BE49-F238E27FC236}">
                <a16:creationId xmlns:a16="http://schemas.microsoft.com/office/drawing/2014/main" id="{B5E36F5C-0B72-4C25-BF3A-043A9A99C389}"/>
              </a:ext>
            </a:extLst>
          </p:cNvPr>
          <p:cNvSpPr/>
          <p:nvPr/>
        </p:nvSpPr>
        <p:spPr>
          <a:xfrm>
            <a:off x="1116089" y="4842044"/>
            <a:ext cx="9959821" cy="1008423"/>
          </a:xfrm>
          <a:prstGeom prst="roundRect">
            <a:avLst/>
          </a:prstGeom>
          <a:solidFill>
            <a:srgbClr val="EC7016">
              <a:lumMod val="20000"/>
              <a:lumOff val="80000"/>
            </a:srgbClr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693334" y="4957326"/>
            <a:ext cx="89323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コラボ</a:t>
            </a:r>
            <a:r>
              <a:rPr kumimoji="1" lang="en-US" altLang="ja-JP" sz="2400" dirty="0"/>
              <a:t>CM</a:t>
            </a:r>
            <a:r>
              <a:rPr kumimoji="1" lang="ja-JP" altLang="en-US" sz="2400" dirty="0"/>
              <a:t>は</a:t>
            </a:r>
            <a:r>
              <a:rPr kumimoji="1" lang="en-US" altLang="ja-JP" sz="2400" dirty="0"/>
              <a:t>0.4</a:t>
            </a:r>
            <a:r>
              <a:rPr kumimoji="1" lang="ja-JP" altLang="en-US" sz="2400" dirty="0"/>
              <a:t>以下のため</a:t>
            </a:r>
            <a:r>
              <a:rPr kumimoji="1" lang="ja-JP" altLang="en-US" sz="2400" b="1" u="sng" dirty="0">
                <a:solidFill>
                  <a:srgbClr val="C00000"/>
                </a:solidFill>
              </a:rPr>
              <a:t>弱い相関</a:t>
            </a:r>
            <a:r>
              <a:rPr kumimoji="1" lang="ja-JP" altLang="en-US" sz="2400" dirty="0"/>
              <a:t>なのに対して、マニアック</a:t>
            </a:r>
            <a:r>
              <a:rPr kumimoji="1" lang="en-US" altLang="ja-JP" sz="2400" dirty="0"/>
              <a:t>CM</a:t>
            </a:r>
            <a:r>
              <a:rPr kumimoji="1" lang="ja-JP" altLang="en-US" sz="2400" dirty="0"/>
              <a:t>は全て</a:t>
            </a:r>
            <a:r>
              <a:rPr kumimoji="1" lang="en-US" altLang="ja-JP" sz="2400" dirty="0"/>
              <a:t>0.4</a:t>
            </a:r>
            <a:r>
              <a:rPr kumimoji="1" lang="ja-JP" altLang="en-US" sz="2400" dirty="0"/>
              <a:t>以上なので</a:t>
            </a:r>
            <a:r>
              <a:rPr kumimoji="1" lang="ja-JP" altLang="en-US" sz="2400" b="1" u="sng" dirty="0">
                <a:solidFill>
                  <a:srgbClr val="C00000"/>
                </a:solidFill>
              </a:rPr>
              <a:t>強い相関</a:t>
            </a:r>
            <a:r>
              <a:rPr kumimoji="1" lang="ja-JP" altLang="en-US" sz="2400" dirty="0"/>
              <a:t>があることがわかる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67782" y="3037571"/>
            <a:ext cx="109382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・マニアック</a:t>
            </a:r>
            <a:r>
              <a:rPr lang="en-US" altLang="ja-JP" sz="2400" dirty="0"/>
              <a:t>CM</a:t>
            </a:r>
            <a:r>
              <a:rPr lang="ja-JP" altLang="en-US" sz="2400" dirty="0"/>
              <a:t>では、全ての回帰係数が</a:t>
            </a:r>
            <a:r>
              <a:rPr lang="en-US" altLang="ja-JP" sz="2400" dirty="0"/>
              <a:t>0.4</a:t>
            </a:r>
            <a:r>
              <a:rPr lang="ja-JP" altLang="en-US" sz="2400" dirty="0"/>
              <a:t>以上だったのに対して関連性が見られたエンゲージメント（直接、反復視聴、リツイート、投稿）でも、回帰係数が</a:t>
            </a:r>
            <a:r>
              <a:rPr lang="en-US" altLang="ja-JP" sz="2400" dirty="0"/>
              <a:t>0.4</a:t>
            </a:r>
            <a:r>
              <a:rPr lang="ja-JP" altLang="en-US" sz="2400" dirty="0"/>
              <a:t>を超えるものはなかった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067783" y="1478231"/>
            <a:ext cx="10785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・マニアックではファン度とすべてのエンゲージメントで関連性が見られたのに対してコラボ</a:t>
            </a:r>
            <a:r>
              <a:rPr lang="en-US" altLang="ja-JP" sz="2400" dirty="0"/>
              <a:t>CM</a:t>
            </a:r>
            <a:r>
              <a:rPr lang="ja-JP" altLang="en-US" sz="2400" dirty="0"/>
              <a:t>では、ファン度と関連性の見られない</a:t>
            </a:r>
            <a:r>
              <a:rPr lang="ja-JP" altLang="en-US" sz="2400" dirty="0" smtClean="0"/>
              <a:t>エンゲージメン（</a:t>
            </a:r>
            <a:r>
              <a:rPr lang="ja-JP" altLang="en-US" sz="2400" dirty="0"/>
              <a:t>いいね、コメント）がある</a:t>
            </a:r>
          </a:p>
        </p:txBody>
      </p:sp>
    </p:spTree>
    <p:extLst>
      <p:ext uri="{BB962C8B-B14F-4D97-AF65-F5344CB8AC3E}">
        <p14:creationId xmlns:p14="http://schemas.microsoft.com/office/powerpoint/2010/main" val="34784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四角形: 角を丸くする 7">
            <a:extLst>
              <a:ext uri="{FF2B5EF4-FFF2-40B4-BE49-F238E27FC236}">
                <a16:creationId xmlns:a16="http://schemas.microsoft.com/office/drawing/2014/main" id="{11909CE6-1E5B-4FD3-9D18-55A4C242BF44}"/>
              </a:ext>
            </a:extLst>
          </p:cNvPr>
          <p:cNvSpPr/>
          <p:nvPr/>
        </p:nvSpPr>
        <p:spPr>
          <a:xfrm>
            <a:off x="821089" y="5232749"/>
            <a:ext cx="10590244" cy="811969"/>
          </a:xfrm>
          <a:prstGeom prst="roundRect">
            <a:avLst/>
          </a:prstGeom>
          <a:solidFill>
            <a:srgbClr val="EC7016">
              <a:lumMod val="20000"/>
              <a:lumOff val="80000"/>
            </a:srgbClr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学術的インプリケーション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71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13016" y="1140354"/>
            <a:ext cx="46456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＜</a:t>
            </a:r>
            <a:r>
              <a:rPr kumimoji="1" lang="ja-JP" altLang="en-US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一般的な</a:t>
            </a:r>
            <a:r>
              <a:rPr kumimoji="1" lang="en-US" altLang="ja-JP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kumimoji="1" lang="ja-JP" altLang="en-US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効果＞</a:t>
            </a:r>
            <a:endParaRPr kumimoji="1" lang="en-US" altLang="ja-JP" sz="28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・ブランドイメージ</a:t>
            </a:r>
            <a:r>
              <a:rPr lang="en-US" altLang="ja-JP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UP</a:t>
            </a:r>
          </a:p>
          <a:p>
            <a:r>
              <a:rPr kumimoji="1"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・知名度</a:t>
            </a:r>
            <a:r>
              <a:rPr kumimoji="1" lang="en-US" altLang="ja-JP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UP</a:t>
            </a:r>
          </a:p>
          <a:p>
            <a:r>
              <a:rPr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・印象に残る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98879" y="1153803"/>
            <a:ext cx="48380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＜マニアック</a:t>
            </a:r>
            <a:r>
              <a:rPr kumimoji="1" lang="en-US" altLang="ja-JP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kumimoji="1" lang="ja-JP" altLang="en-US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効果＞</a:t>
            </a:r>
            <a:endParaRPr kumimoji="1" lang="en-US" altLang="ja-JP" sz="28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endParaRPr lang="en-US" altLang="ja-JP" sz="20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9" name="加算 8"/>
          <p:cNvSpPr/>
          <p:nvPr/>
        </p:nvSpPr>
        <p:spPr>
          <a:xfrm>
            <a:off x="6036110" y="2246848"/>
            <a:ext cx="438768" cy="51435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915566" y="2777640"/>
            <a:ext cx="69156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・一般的な</a:t>
            </a:r>
            <a:r>
              <a:rPr kumimoji="1" lang="en-US" altLang="ja-JP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kumimoji="1"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に比べて、拡散力があること</a:t>
            </a:r>
            <a:r>
              <a:rPr kumimoji="1" lang="ja-JP" altLang="en-US" sz="24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が　　　　　　　　　　　　　　　　　　　　　　　　　　　　　　　　　示唆される　　</a:t>
            </a:r>
            <a:endParaRPr kumimoji="1" lang="en-US" altLang="ja-JP" sz="2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・コラボするアニメのファン度が高い人 多　　　　</a:t>
            </a:r>
            <a:endParaRPr lang="en-US" altLang="ja-JP" sz="2400" dirty="0" smtClean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　</a:t>
            </a:r>
            <a:r>
              <a:rPr lang="ja-JP" altLang="en-US" sz="24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　　より</a:t>
            </a:r>
            <a:r>
              <a:rPr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拡散されやすい見込みが示唆される</a:t>
            </a:r>
            <a:endParaRPr kumimoji="1" lang="ja-JP" altLang="en-US" sz="2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1" name="楕円 10"/>
          <p:cNvSpPr/>
          <p:nvPr/>
        </p:nvSpPr>
        <p:spPr>
          <a:xfrm flipV="1">
            <a:off x="10556470" y="3485180"/>
            <a:ext cx="434202" cy="3991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12" name="右矢印 11"/>
          <p:cNvSpPr/>
          <p:nvPr/>
        </p:nvSpPr>
        <p:spPr>
          <a:xfrm>
            <a:off x="5351451" y="4006959"/>
            <a:ext cx="329076" cy="114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51E2BCE-93DD-4DC9-B1EE-658249DB6DAD}"/>
              </a:ext>
            </a:extLst>
          </p:cNvPr>
          <p:cNvSpPr txBox="1"/>
          <p:nvPr/>
        </p:nvSpPr>
        <p:spPr>
          <a:xfrm>
            <a:off x="5019852" y="1794516"/>
            <a:ext cx="266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一般的なＣＭ効果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097280" y="5348576"/>
            <a:ext cx="102761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テレビ広告研究において、新たな効果がある場合を確認できた</a:t>
            </a:r>
            <a:endParaRPr lang="en-US" altLang="ja-JP" sz="28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5010538" y="2462498"/>
            <a:ext cx="6550090" cy="110641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68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四角形: 角を丸くする 7">
            <a:extLst>
              <a:ext uri="{FF2B5EF4-FFF2-40B4-BE49-F238E27FC236}">
                <a16:creationId xmlns:a16="http://schemas.microsoft.com/office/drawing/2014/main" id="{11909CE6-1E5B-4FD3-9D18-55A4C242BF44}"/>
              </a:ext>
            </a:extLst>
          </p:cNvPr>
          <p:cNvSpPr/>
          <p:nvPr/>
        </p:nvSpPr>
        <p:spPr>
          <a:xfrm>
            <a:off x="585216" y="3712464"/>
            <a:ext cx="11128248" cy="2514600"/>
          </a:xfrm>
          <a:prstGeom prst="roundRect">
            <a:avLst/>
          </a:prstGeom>
          <a:solidFill>
            <a:srgbClr val="EC7016">
              <a:lumMod val="20000"/>
              <a:lumOff val="80000"/>
            </a:srgbClr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実務的インプリケーション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72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1370547"/>
            <a:ext cx="54325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3200" dirty="0" smtClean="0"/>
          </a:p>
          <a:p>
            <a:r>
              <a:rPr kumimoji="1" lang="ja-JP" altLang="en-US" sz="24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＜</a:t>
            </a:r>
            <a:r>
              <a:rPr kumimoji="1"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一般的な</a:t>
            </a:r>
            <a:r>
              <a:rPr kumimoji="1" lang="en-US" altLang="ja-JP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kumimoji="1" lang="ja-JP" altLang="en-US" sz="24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＞</a:t>
            </a:r>
            <a:endParaRPr lang="en-US" altLang="ja-JP" sz="2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kumimoji="1"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・意図して話題にさせることが難しい</a:t>
            </a:r>
            <a:endParaRPr kumimoji="1" lang="en-US" altLang="ja-JP" sz="20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endParaRPr kumimoji="1" lang="en-US" altLang="ja-JP" sz="3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42812" y="1760606"/>
            <a:ext cx="67594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＜マニアック</a:t>
            </a:r>
            <a:r>
              <a:rPr kumimoji="1" lang="en-US" altLang="ja-JP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kumimoji="1"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＞</a:t>
            </a:r>
            <a:endParaRPr lang="en-US" altLang="ja-JP" sz="2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kumimoji="1"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・意図して話題にさせることができる可能性</a:t>
            </a:r>
            <a:r>
              <a:rPr kumimoji="1" lang="ja-JP" altLang="en-US" sz="24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が　　　　　　</a:t>
            </a:r>
            <a:endParaRPr kumimoji="1" lang="en-US" altLang="ja-JP" sz="2400" dirty="0" smtClean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lang="ja-JP" altLang="en-US" sz="24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　</a:t>
            </a:r>
            <a:r>
              <a:rPr kumimoji="1" lang="ja-JP" altLang="en-US" sz="24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ある</a:t>
            </a:r>
            <a:endParaRPr kumimoji="1" lang="en-US" altLang="ja-JP" sz="2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・長期的な話題性ある</a:t>
            </a:r>
            <a:endParaRPr kumimoji="1" lang="ja-JP" altLang="en-US" sz="2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728472" y="3905874"/>
            <a:ext cx="10735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・漫画・アニメファンをコミュニケーションのターゲットとすることは有望</a:t>
            </a:r>
            <a:endParaRPr lang="en-US" altLang="ja-JP" sz="2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・特に熱心なファンのいる漫画・アニメは効果的</a:t>
            </a:r>
            <a:endParaRPr lang="en-US" altLang="ja-JP" sz="2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endParaRPr lang="en-US" altLang="ja-JP" sz="2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lang="ja-JP" altLang="en-US" sz="24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・ファン</a:t>
            </a:r>
            <a:r>
              <a:rPr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に向けてマニアック</a:t>
            </a:r>
            <a:r>
              <a:rPr lang="en-US" altLang="ja-JP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を見せることで</a:t>
            </a:r>
            <a:r>
              <a:rPr lang="ja-JP" altLang="en-US" sz="24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、</a:t>
            </a:r>
            <a:r>
              <a:rPr lang="en-US" altLang="ja-JP" sz="24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TVC</a:t>
            </a:r>
            <a:r>
              <a:rPr lang="en-US" altLang="ja-JP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M</a:t>
            </a:r>
            <a:r>
              <a:rPr lang="ja-JP" altLang="en-US" sz="24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であって</a:t>
            </a:r>
            <a:r>
              <a:rPr lang="ja-JP" altLang="en-US" sz="2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も、彼らの行動（エンゲージメント）を喚起することができる。</a:t>
            </a:r>
            <a:endParaRPr lang="en-US" altLang="ja-JP" sz="2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261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参考文献・</a:t>
            </a:r>
            <a:r>
              <a:rPr kumimoji="1" lang="en-US" altLang="ja-JP" dirty="0"/>
              <a:t>URL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 txBox="1">
            <a:spLocks/>
          </p:cNvSpPr>
          <p:nvPr/>
        </p:nvSpPr>
        <p:spPr>
          <a:xfrm>
            <a:off x="147782" y="1365251"/>
            <a:ext cx="11896436" cy="46627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/>
              <a:t>Nifty</a:t>
            </a:r>
            <a:r>
              <a:rPr lang="ja-JP" altLang="en-US" sz="2000" dirty="0"/>
              <a:t>ニュース　</a:t>
            </a:r>
            <a:r>
              <a:rPr lang="en-US" altLang="ja-JP" sz="2000" dirty="0"/>
              <a:t>『</a:t>
            </a:r>
            <a:r>
              <a:rPr lang="ja-JP" altLang="en-US" sz="2000" dirty="0"/>
              <a:t>テレビについてのアンケート・ランキング第二弾</a:t>
            </a:r>
            <a:r>
              <a:rPr lang="en-US" altLang="ja-JP" sz="2000" dirty="0"/>
              <a:t>』</a:t>
            </a:r>
          </a:p>
          <a:p>
            <a:pPr marL="0" indent="0">
              <a:buNone/>
            </a:pPr>
            <a:r>
              <a:rPr lang="en-US" altLang="ja-JP" sz="2000" dirty="0">
                <a:hlinkClick r:id="rId2"/>
              </a:rPr>
              <a:t>https://www.advertimes.com</a:t>
            </a:r>
            <a:r>
              <a:rPr lang="ja-JP" altLang="en-US" sz="2000" dirty="0"/>
              <a:t>　（</a:t>
            </a:r>
            <a:r>
              <a:rPr lang="en-US" altLang="ja-JP" sz="2000" dirty="0"/>
              <a:t>2019</a:t>
            </a:r>
            <a:r>
              <a:rPr lang="ja-JP" altLang="en-US" sz="2000" dirty="0"/>
              <a:t>年</a:t>
            </a:r>
            <a:r>
              <a:rPr lang="en-US" altLang="ja-JP" sz="2000" dirty="0"/>
              <a:t>9</a:t>
            </a:r>
            <a:r>
              <a:rPr lang="ja-JP" altLang="en-US" sz="2000" dirty="0"/>
              <a:t>月</a:t>
            </a:r>
            <a:r>
              <a:rPr lang="en-US" altLang="ja-JP" sz="2000" dirty="0"/>
              <a:t>16</a:t>
            </a:r>
            <a:r>
              <a:rPr lang="ja-JP" altLang="en-US" sz="2000" dirty="0"/>
              <a:t>日　最終アクセス）　　　　　　　　　　　　　</a:t>
            </a:r>
            <a:endParaRPr lang="en-US" altLang="ja-JP" sz="2000" dirty="0"/>
          </a:p>
          <a:p>
            <a:r>
              <a:rPr lang="zh-TW" altLang="en-US" sz="2000" dirty="0"/>
              <a:t>神田正樹</a:t>
            </a:r>
            <a:r>
              <a:rPr lang="en-US" altLang="ja-JP" sz="2000" dirty="0"/>
              <a:t>『</a:t>
            </a:r>
            <a:r>
              <a:rPr lang="ja-JP" altLang="en-US" sz="2000" dirty="0"/>
              <a:t>顧客エンゲージメント概念の検証</a:t>
            </a:r>
            <a:r>
              <a:rPr lang="en-US" altLang="ja-JP" sz="2000" dirty="0"/>
              <a:t>』</a:t>
            </a:r>
          </a:p>
          <a:p>
            <a:pPr marL="0" indent="0">
              <a:buNone/>
            </a:pPr>
            <a:r>
              <a:rPr lang="en-US" altLang="ja-JP" sz="2000" dirty="0">
                <a:hlinkClick r:id="rId3"/>
              </a:rPr>
              <a:t>https://mrepo.lib.meiji.ac.jp/dspace/bitstream/10291/19776/1/shougakuronshu_49_125.pdf</a:t>
            </a:r>
            <a:r>
              <a:rPr lang="ja-JP" altLang="en-US" sz="2000" dirty="0">
                <a:hlinkClick r:id="rId3"/>
              </a:rPr>
              <a:t>　</a:t>
            </a:r>
            <a:r>
              <a:rPr lang="ja-JP" altLang="en-US" sz="2000" dirty="0"/>
              <a:t>　　　　　　　　　　　（</a:t>
            </a:r>
            <a:r>
              <a:rPr lang="en-US" altLang="ja-JP" sz="2000" dirty="0"/>
              <a:t>2019</a:t>
            </a:r>
            <a:r>
              <a:rPr lang="ja-JP" altLang="en-US" sz="2000" dirty="0"/>
              <a:t>年</a:t>
            </a:r>
            <a:r>
              <a:rPr lang="en-US" altLang="ja-JP" sz="2000" dirty="0"/>
              <a:t>9</a:t>
            </a:r>
            <a:r>
              <a:rPr lang="ja-JP" altLang="en-US" sz="2000" dirty="0"/>
              <a:t>月</a:t>
            </a:r>
            <a:r>
              <a:rPr lang="en-US" altLang="ja-JP" sz="2000" dirty="0"/>
              <a:t>16</a:t>
            </a:r>
            <a:r>
              <a:rPr lang="ja-JP" altLang="en-US" sz="2000" dirty="0"/>
              <a:t>日　最終アクセス）</a:t>
            </a:r>
            <a:endParaRPr lang="en-US" altLang="ja-JP" sz="2000" dirty="0"/>
          </a:p>
          <a:p>
            <a:r>
              <a:rPr lang="ja-JP" altLang="en-US" sz="2000" dirty="0"/>
              <a:t>牧野 幸志</a:t>
            </a:r>
            <a:r>
              <a:rPr lang="en-US" altLang="ja-JP" sz="2000" dirty="0"/>
              <a:t>『</a:t>
            </a:r>
            <a:r>
              <a:rPr lang="ja-JP" altLang="en-US" sz="2000" dirty="0"/>
              <a:t>広告効果に及ぼすコンテンツ情報の影響に関する研究</a:t>
            </a:r>
            <a:r>
              <a:rPr lang="en-US" altLang="ja-JP" sz="2000" dirty="0"/>
              <a:t>(1) </a:t>
            </a:r>
            <a:r>
              <a:rPr lang="ja-JP" altLang="en-US" sz="2000" dirty="0"/>
              <a:t>（２）</a:t>
            </a:r>
            <a:r>
              <a:rPr lang="en-US" altLang="ja-JP" sz="2000" dirty="0"/>
              <a:t>』</a:t>
            </a:r>
            <a:r>
              <a:rPr lang="ja-JP" altLang="en-US" sz="2000" dirty="0"/>
              <a:t>　　　　　　　　　　　　　　　　　　　　　　　　　　　　　　　　　　　　　　　　　　　　　　　　　　　　　　　　　　　　　（</a:t>
            </a:r>
            <a:r>
              <a:rPr lang="en-US" altLang="ja-JP" sz="2000" dirty="0"/>
              <a:t>2019</a:t>
            </a:r>
            <a:r>
              <a:rPr lang="ja-JP" altLang="en-US" sz="2000" dirty="0"/>
              <a:t>年</a:t>
            </a:r>
            <a:r>
              <a:rPr lang="en-US" altLang="ja-JP" sz="2000" dirty="0"/>
              <a:t>9</a:t>
            </a:r>
            <a:r>
              <a:rPr lang="ja-JP" altLang="en-US" sz="2000" dirty="0"/>
              <a:t>月</a:t>
            </a:r>
            <a:r>
              <a:rPr lang="en-US" altLang="ja-JP" sz="2000" dirty="0"/>
              <a:t>17</a:t>
            </a:r>
            <a:r>
              <a:rPr lang="ja-JP" altLang="en-US" sz="2000" dirty="0"/>
              <a:t>日　最終アクセス）</a:t>
            </a:r>
            <a:endParaRPr lang="en-US" altLang="ja-JP" sz="2000" dirty="0"/>
          </a:p>
          <a:p>
            <a:r>
              <a:rPr lang="ja-JP" altLang="en-US" sz="2000" dirty="0"/>
              <a:t>難波功士</a:t>
            </a:r>
            <a:r>
              <a:rPr lang="en-US" altLang="ja-JP" sz="2000" dirty="0"/>
              <a:t>『</a:t>
            </a:r>
            <a:r>
              <a:rPr lang="ja-JP" altLang="en-US" sz="2000" dirty="0"/>
              <a:t>サブカルチャーの概念の現状をめぐって</a:t>
            </a:r>
            <a:r>
              <a:rPr lang="en-US" altLang="ja-JP" sz="2000" dirty="0"/>
              <a:t>』</a:t>
            </a:r>
            <a:r>
              <a:rPr lang="ja-JP" altLang="en-US" sz="2000" dirty="0"/>
              <a:t>　　（</a:t>
            </a:r>
            <a:r>
              <a:rPr lang="en-US" altLang="ja-JP" sz="2000" dirty="0"/>
              <a:t>2019</a:t>
            </a:r>
            <a:r>
              <a:rPr lang="ja-JP" altLang="en-US" sz="2000" dirty="0"/>
              <a:t>年</a:t>
            </a:r>
            <a:r>
              <a:rPr lang="en-US" altLang="ja-JP" sz="2000" dirty="0"/>
              <a:t>9</a:t>
            </a:r>
            <a:r>
              <a:rPr lang="ja-JP" altLang="en-US" sz="2000" dirty="0"/>
              <a:t>月</a:t>
            </a:r>
            <a:r>
              <a:rPr lang="en-US" altLang="ja-JP" sz="2000" dirty="0"/>
              <a:t>16</a:t>
            </a:r>
            <a:r>
              <a:rPr lang="ja-JP" altLang="en-US" sz="2000" dirty="0"/>
              <a:t>日　最終アクセス）</a:t>
            </a:r>
            <a:endParaRPr lang="en-US" altLang="ja-JP" sz="2000" dirty="0"/>
          </a:p>
          <a:p>
            <a:pPr marL="0" indent="0">
              <a:buNone/>
            </a:pPr>
            <a:r>
              <a:rPr lang="en-US" altLang="ja-JP" sz="2000" dirty="0">
                <a:hlinkClick r:id="rId4"/>
              </a:rPr>
              <a:t>https://kwansei.repo.nii.ac.jp/?action=pages_view_main&amp;active_action=repository_view_main_item_detail&amp;item_id=17217&amp;item_no=1&amp;page_id=30&amp;block_id=85</a:t>
            </a:r>
            <a:endParaRPr lang="en-US" altLang="ja-JP" sz="2000" dirty="0"/>
          </a:p>
          <a:p>
            <a:r>
              <a:rPr lang="ja-JP" altLang="en-US" sz="2000" dirty="0"/>
              <a:t>鈴木元也・生田目崇</a:t>
            </a:r>
            <a:r>
              <a:rPr lang="en-US" altLang="ja-JP" sz="2000" dirty="0"/>
              <a:t>『</a:t>
            </a:r>
            <a:r>
              <a:rPr lang="ja-JP" altLang="en-US" sz="2000" dirty="0"/>
              <a:t>消費者の異質性を考慮したテレビ</a:t>
            </a:r>
            <a:r>
              <a:rPr lang="en-US" altLang="ja-JP" sz="2000" dirty="0"/>
              <a:t>CM</a:t>
            </a:r>
            <a:r>
              <a:rPr lang="ja-JP" altLang="en-US" sz="2000" dirty="0"/>
              <a:t>効果の分析 </a:t>
            </a:r>
            <a:r>
              <a:rPr lang="en-US" altLang="ja-JP" sz="2000" dirty="0"/>
              <a:t>』</a:t>
            </a:r>
          </a:p>
          <a:p>
            <a:r>
              <a:rPr lang="en-US" altLang="ja-JP" sz="2000" dirty="0">
                <a:hlinkClick r:id="rId5"/>
              </a:rPr>
              <a:t>http://ir.acc.senshuu.ac.jp/?action=pages_view_main&amp;active_action=repository_view_main_item_detail&amp;item_id=6610&amp;item_no=1&amp;page_id=13&amp;block_id=52</a:t>
            </a:r>
            <a:r>
              <a:rPr lang="ja-JP" altLang="en-US" sz="2000" dirty="0"/>
              <a:t>　（</a:t>
            </a:r>
            <a:r>
              <a:rPr lang="en-US" altLang="ja-JP" sz="2000" dirty="0"/>
              <a:t>2019</a:t>
            </a:r>
            <a:r>
              <a:rPr lang="ja-JP" altLang="en-US" sz="2000" dirty="0"/>
              <a:t>年</a:t>
            </a:r>
            <a:r>
              <a:rPr lang="en-US" altLang="ja-JP" sz="2000" dirty="0"/>
              <a:t>9</a:t>
            </a:r>
            <a:r>
              <a:rPr lang="ja-JP" altLang="en-US" sz="2000" dirty="0"/>
              <a:t>月</a:t>
            </a:r>
            <a:r>
              <a:rPr lang="en-US" altLang="ja-JP" sz="2000" dirty="0"/>
              <a:t>17</a:t>
            </a:r>
            <a:r>
              <a:rPr lang="ja-JP" altLang="en-US" sz="2000" dirty="0"/>
              <a:t>日　最終アクセス）</a:t>
            </a:r>
            <a:endParaRPr lang="en-US" altLang="ja-JP" sz="2000" dirty="0"/>
          </a:p>
          <a:p>
            <a:endParaRPr lang="ja-JP" altLang="en-US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73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670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7280" y="171450"/>
            <a:ext cx="10058400" cy="870585"/>
          </a:xfrm>
        </p:spPr>
        <p:txBody>
          <a:bodyPr/>
          <a:lstStyle/>
          <a:p>
            <a:r>
              <a:rPr kumimoji="1" lang="ja-JP" altLang="en-US" dirty="0"/>
              <a:t>参考</a:t>
            </a:r>
            <a:r>
              <a:rPr lang="ja-JP" altLang="en-US" dirty="0"/>
              <a:t>文献・</a:t>
            </a:r>
            <a:r>
              <a:rPr lang="en-US" altLang="ja-JP" dirty="0"/>
              <a:t>URL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48FC8B6F-7A3F-41C2-816E-EF1E0306B659}" type="slidenum">
              <a:rPr kumimoji="1" lang="ja-JP" altLang="en-US" smtClean="0"/>
              <a:t>74</a:t>
            </a:fld>
            <a:endParaRPr kumimoji="1" lang="ja-JP" altLang="en-US"/>
          </a:p>
        </p:txBody>
      </p:sp>
      <p:sp>
        <p:nvSpPr>
          <p:cNvPr id="4" name="スライド番号プレースホルダー 2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757382" y="1567735"/>
            <a:ext cx="107141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/>
              <a:t>・「第</a:t>
            </a:r>
            <a:r>
              <a:rPr lang="en-US" altLang="ja-JP" sz="2000" dirty="0"/>
              <a:t>2</a:t>
            </a:r>
            <a:r>
              <a:rPr lang="ja-JP" altLang="en-US" sz="2000" dirty="0"/>
              <a:t>章 関与概念の整理」</a:t>
            </a:r>
            <a:endParaRPr lang="en-US" altLang="ja-JP" sz="2000" dirty="0"/>
          </a:p>
          <a:p>
            <a:r>
              <a:rPr lang="ja-JP" altLang="en-US" sz="2000" dirty="0">
                <a:hlinkClick r:id="rId2"/>
              </a:rPr>
              <a:t>http://www.remus.dti.ne.jp/~yama-chi/soturon/d2.html</a:t>
            </a:r>
            <a:r>
              <a:rPr lang="ja-JP" altLang="en-US" sz="2000" dirty="0"/>
              <a:t>　　</a:t>
            </a:r>
            <a:r>
              <a:rPr lang="en-US" altLang="ja-JP" sz="2000" dirty="0"/>
              <a:t>(2019</a:t>
            </a:r>
            <a:r>
              <a:rPr lang="ja-JP" altLang="en-US" sz="2000" dirty="0"/>
              <a:t>年</a:t>
            </a:r>
            <a:r>
              <a:rPr lang="en-US" altLang="ja-JP" sz="2000" dirty="0"/>
              <a:t>9</a:t>
            </a:r>
            <a:r>
              <a:rPr lang="ja-JP" altLang="en-US" sz="2000" dirty="0"/>
              <a:t>月</a:t>
            </a:r>
            <a:r>
              <a:rPr lang="en-US" altLang="ja-JP" sz="2000" dirty="0"/>
              <a:t>21</a:t>
            </a:r>
            <a:r>
              <a:rPr lang="ja-JP" altLang="en-US" sz="2000" dirty="0"/>
              <a:t>日最終アクセス</a:t>
            </a:r>
            <a:r>
              <a:rPr lang="en-US" altLang="ja-JP" sz="2000" dirty="0"/>
              <a:t>)</a:t>
            </a:r>
            <a:endParaRPr lang="ja-JP" altLang="en-US" sz="2000" dirty="0"/>
          </a:p>
        </p:txBody>
      </p:sp>
      <p:sp>
        <p:nvSpPr>
          <p:cNvPr id="6" name="正方形/長方形 5"/>
          <p:cNvSpPr/>
          <p:nvPr/>
        </p:nvSpPr>
        <p:spPr>
          <a:xfrm>
            <a:off x="754271" y="2401798"/>
            <a:ext cx="1059952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ja-JP" altLang="en-US" sz="2000" b="0" cap="none" spc="0" dirty="0">
                <a:ln w="0"/>
                <a:solidFill>
                  <a:schemeClr val="tx1"/>
                </a:solidFill>
              </a:rPr>
              <a:t>・</a:t>
            </a:r>
            <a:r>
              <a:rPr lang="en-US" altLang="ja-JP" sz="2000" b="0" cap="none" spc="0" dirty="0" err="1">
                <a:ln w="0"/>
                <a:solidFill>
                  <a:schemeClr val="tx1"/>
                </a:solidFill>
              </a:rPr>
              <a:t>MarkeZine</a:t>
            </a:r>
            <a:r>
              <a:rPr lang="ja-JP" altLang="en-US" sz="2000" b="0" cap="none" spc="0" dirty="0">
                <a:ln w="0"/>
                <a:solidFill>
                  <a:schemeClr val="tx1"/>
                </a:solidFill>
              </a:rPr>
              <a:t>「大手企業が今、こぞってアニメ</a:t>
            </a:r>
            <a:r>
              <a:rPr lang="en-US" altLang="ja-JP" sz="2000" b="0" cap="none" spc="0" dirty="0">
                <a:ln w="0"/>
                <a:solidFill>
                  <a:schemeClr val="tx1"/>
                </a:solidFill>
              </a:rPr>
              <a:t>CM</a:t>
            </a:r>
            <a:r>
              <a:rPr lang="ja-JP" altLang="en-US" sz="2000" b="0" cap="none" spc="0" dirty="0">
                <a:ln w="0"/>
                <a:solidFill>
                  <a:schemeClr val="tx1"/>
                </a:solidFill>
              </a:rPr>
              <a:t>を作る理由」</a:t>
            </a:r>
            <a:endParaRPr lang="en-US" altLang="ja-JP" sz="2000" b="0" cap="none" spc="0" dirty="0">
              <a:ln w="0"/>
              <a:solidFill>
                <a:schemeClr val="tx1"/>
              </a:solidFill>
            </a:endParaRPr>
          </a:p>
          <a:p>
            <a:pPr algn="just"/>
            <a:r>
              <a:rPr lang="en-US" altLang="ja-JP" sz="2000" b="0" cap="none" spc="0" dirty="0">
                <a:ln w="0"/>
                <a:solidFill>
                  <a:schemeClr val="tx1"/>
                </a:solidFill>
                <a:hlinkClick r:id="rId3"/>
              </a:rPr>
              <a:t>https://markezine.jp</a:t>
            </a:r>
            <a:r>
              <a:rPr lang="ja-JP" altLang="en-US" sz="2000" b="0" cap="none" spc="0" dirty="0">
                <a:ln w="0"/>
                <a:solidFill>
                  <a:schemeClr val="tx1"/>
                </a:solidFill>
              </a:rPr>
              <a:t>　　</a:t>
            </a:r>
            <a:r>
              <a:rPr lang="en-US" altLang="ja-JP" sz="2000" dirty="0">
                <a:ln w="0"/>
              </a:rPr>
              <a:t>(</a:t>
            </a:r>
            <a:r>
              <a:rPr lang="ja-JP" altLang="en-US" sz="2000" dirty="0">
                <a:ln w="0"/>
              </a:rPr>
              <a:t>最終アクセス</a:t>
            </a:r>
            <a:r>
              <a:rPr lang="en-US" altLang="ja-JP" sz="2000" dirty="0">
                <a:ln w="0"/>
              </a:rPr>
              <a:t>2019</a:t>
            </a:r>
            <a:r>
              <a:rPr lang="ja-JP" altLang="en-US" sz="2000" dirty="0">
                <a:ln w="0"/>
              </a:rPr>
              <a:t>年</a:t>
            </a:r>
            <a:r>
              <a:rPr lang="en-US" altLang="ja-JP" sz="2000" dirty="0">
                <a:ln w="0"/>
              </a:rPr>
              <a:t>9</a:t>
            </a:r>
            <a:r>
              <a:rPr lang="ja-JP" altLang="en-US" sz="2000" dirty="0">
                <a:ln w="0"/>
              </a:rPr>
              <a:t>月</a:t>
            </a:r>
            <a:r>
              <a:rPr lang="en-US" altLang="ja-JP" sz="2000" dirty="0">
                <a:ln w="0"/>
              </a:rPr>
              <a:t>21</a:t>
            </a:r>
            <a:r>
              <a:rPr lang="ja-JP" altLang="en-US" sz="2000" dirty="0">
                <a:ln w="0"/>
              </a:rPr>
              <a:t>日</a:t>
            </a:r>
            <a:r>
              <a:rPr lang="en-US" altLang="ja-JP" sz="2000" dirty="0">
                <a:ln w="0"/>
              </a:rPr>
              <a:t>)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754271" y="3380389"/>
            <a:ext cx="100768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/>
              <a:t>・電通報</a:t>
            </a:r>
            <a:r>
              <a:rPr lang="en-US" altLang="ja-JP" dirty="0"/>
              <a:t>『</a:t>
            </a:r>
            <a:r>
              <a:rPr lang="ja-JP" altLang="en-US" dirty="0"/>
              <a:t>アニメは最高のマーケティング・ソリューションである</a:t>
            </a:r>
            <a:r>
              <a:rPr lang="en-US" altLang="ja-JP" dirty="0"/>
              <a:t>』</a:t>
            </a:r>
          </a:p>
          <a:p>
            <a:r>
              <a:rPr lang="en-US" altLang="ja-JP" dirty="0">
                <a:hlinkClick r:id="rId4"/>
              </a:rPr>
              <a:t>https://dentsu-ho.com/articles/6417</a:t>
            </a:r>
            <a:r>
              <a:rPr lang="ja-JP" altLang="en-US" dirty="0"/>
              <a:t>　（</a:t>
            </a: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18</a:t>
            </a:r>
            <a:r>
              <a:rPr lang="ja-JP" altLang="en-US" dirty="0"/>
              <a:t>日　最終アクセス）</a:t>
            </a:r>
            <a:endParaRPr lang="en-US" altLang="ja-JP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107C371-A1DA-44B4-AB9B-A0324A7FC53F}"/>
              </a:ext>
            </a:extLst>
          </p:cNvPr>
          <p:cNvSpPr/>
          <p:nvPr/>
        </p:nvSpPr>
        <p:spPr>
          <a:xfrm>
            <a:off x="754271" y="4297425"/>
            <a:ext cx="80573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rgbClr val="131313"/>
                </a:solidFill>
                <a:latin typeface="inherit"/>
              </a:rPr>
              <a:t>・「なぜ人は互いに同感を求めて発言したり行動したりするのか？」ダイアモンドオンライン　小川仁志（</a:t>
            </a:r>
            <a:r>
              <a:rPr lang="en-US" altLang="ja-JP" sz="2000" dirty="0">
                <a:solidFill>
                  <a:srgbClr val="131313"/>
                </a:solidFill>
                <a:latin typeface="inherit"/>
              </a:rPr>
              <a:t>2014</a:t>
            </a:r>
            <a:r>
              <a:rPr lang="ja-JP" altLang="en-US" sz="2000" dirty="0">
                <a:solidFill>
                  <a:srgbClr val="131313"/>
                </a:solidFill>
                <a:latin typeface="inherit"/>
              </a:rPr>
              <a:t>）</a:t>
            </a:r>
            <a:endParaRPr lang="en-US" altLang="ja-JP" sz="2000" dirty="0">
              <a:solidFill>
                <a:srgbClr val="131313"/>
              </a:solidFill>
              <a:latin typeface="inherit"/>
            </a:endParaRPr>
          </a:p>
          <a:p>
            <a:r>
              <a:rPr lang="en-US" altLang="ja-JP" sz="2000" dirty="0">
                <a:hlinkClick r:id="rId5"/>
              </a:rPr>
              <a:t>https://diamond.jp/articles/-/62992?page=2</a:t>
            </a:r>
            <a:endParaRPr lang="en-US" altLang="ja-JP" sz="2000" dirty="0"/>
          </a:p>
          <a:p>
            <a:endParaRPr lang="en-US" altLang="ja-JP" sz="20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3E975A7-FAD2-4642-AFD2-F710E84526DA}"/>
              </a:ext>
            </a:extLst>
          </p:cNvPr>
          <p:cNvSpPr txBox="1"/>
          <p:nvPr/>
        </p:nvSpPr>
        <p:spPr>
          <a:xfrm>
            <a:off x="838200" y="5496464"/>
            <a:ext cx="8296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・電通報</a:t>
            </a:r>
            <a:r>
              <a:rPr lang="en-US" altLang="ja-JP" dirty="0"/>
              <a:t>『</a:t>
            </a:r>
            <a:r>
              <a:rPr lang="ja-JP" altLang="en-US" dirty="0"/>
              <a:t>アニメは最高のマーケティング・ソリューションである</a:t>
            </a:r>
            <a:r>
              <a:rPr lang="en-US" altLang="ja-JP" dirty="0"/>
              <a:t>』</a:t>
            </a:r>
          </a:p>
          <a:p>
            <a:r>
              <a:rPr lang="en-US" altLang="ja-JP" dirty="0">
                <a:hlinkClick r:id="rId4"/>
              </a:rPr>
              <a:t>https://dentsu-ho.com/articles/6417</a:t>
            </a:r>
            <a:r>
              <a:rPr lang="ja-JP" altLang="en-US" dirty="0"/>
              <a:t>　（</a:t>
            </a: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18</a:t>
            </a:r>
            <a:r>
              <a:rPr lang="ja-JP" altLang="en-US" dirty="0"/>
              <a:t>日　最終アクセス）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14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現状分析　</a:t>
            </a:r>
            <a:endParaRPr kumimoji="1" lang="ja-JP" altLang="en-US" sz="4000" dirty="0"/>
          </a:p>
        </p:txBody>
      </p:sp>
      <p:sp>
        <p:nvSpPr>
          <p:cNvPr id="18" name="正方形/長方形 17"/>
          <p:cNvSpPr/>
          <p:nvPr/>
        </p:nvSpPr>
        <p:spPr>
          <a:xfrm>
            <a:off x="3937427" y="338435"/>
            <a:ext cx="397576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dirty="0"/>
              <a:t>～</a:t>
            </a:r>
            <a:r>
              <a:rPr lang="en-US" altLang="ja-JP" sz="4000" dirty="0"/>
              <a:t>CM</a:t>
            </a:r>
            <a:r>
              <a:rPr lang="ja-JP" altLang="en-US" sz="4000" dirty="0" err="1"/>
              <a:t>への</a:t>
            </a:r>
            <a:r>
              <a:rPr lang="ja-JP" altLang="en-US" sz="4000" dirty="0"/>
              <a:t>反応～</a:t>
            </a:r>
            <a:endParaRPr lang="ja-JP" alt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91449AD6-460D-4907-BE65-FD4CB2C6D9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1" t="17559" r="53147" b="62653"/>
          <a:stretch/>
        </p:blipFill>
        <p:spPr>
          <a:xfrm>
            <a:off x="125160" y="2004153"/>
            <a:ext cx="6310122" cy="2709420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0A3B883-CC5B-477E-8513-5A2438F1C80D}"/>
              </a:ext>
            </a:extLst>
          </p:cNvPr>
          <p:cNvSpPr txBox="1"/>
          <p:nvPr/>
        </p:nvSpPr>
        <p:spPr>
          <a:xfrm>
            <a:off x="-59758" y="5040463"/>
            <a:ext cx="1245495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CM</a:t>
            </a:r>
            <a:r>
              <a:rPr kumimoji="1" lang="ja-JP" altLang="en-US" sz="3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の完成度を絶賛するコメント</a:t>
            </a:r>
            <a:endParaRPr kumimoji="1" lang="en-US" altLang="ja-JP" sz="3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kumimoji="1" lang="ja-JP" altLang="en-US" sz="40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→これら</a:t>
            </a:r>
            <a:r>
              <a:rPr kumimoji="1" lang="ja-JP" altLang="en-US" sz="40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の</a:t>
            </a:r>
            <a:r>
              <a:rPr lang="ja-JP" altLang="en-US" sz="40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コメント</a:t>
            </a:r>
            <a:r>
              <a:rPr kumimoji="1" lang="ja-JP" altLang="en-US" sz="40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を</a:t>
            </a:r>
            <a:r>
              <a:rPr kumimoji="1" lang="ja-JP" altLang="en-US" sz="4000" b="1" dirty="0">
                <a:solidFill>
                  <a:srgbClr val="C0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エンゲージメント</a:t>
            </a:r>
            <a:r>
              <a:rPr kumimoji="1" lang="ja-JP" altLang="en-US" sz="40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という</a:t>
            </a:r>
            <a:endParaRPr kumimoji="1" lang="ja-JP" altLang="en-US" sz="4000" dirty="0">
              <a:solidFill>
                <a:srgbClr val="FF0000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FA3C038-40EC-4582-B5B9-78D29B9EC45F}"/>
              </a:ext>
            </a:extLst>
          </p:cNvPr>
          <p:cNvSpPr/>
          <p:nvPr/>
        </p:nvSpPr>
        <p:spPr>
          <a:xfrm>
            <a:off x="827412" y="2106048"/>
            <a:ext cx="1951708" cy="634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コネクタ 21"/>
          <p:cNvCxnSpPr/>
          <p:nvPr/>
        </p:nvCxnSpPr>
        <p:spPr>
          <a:xfrm flipV="1">
            <a:off x="329780" y="3126825"/>
            <a:ext cx="5232312" cy="213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2BA6FAF0-F3DD-48E4-A62C-9AA52A544E10}"/>
              </a:ext>
            </a:extLst>
          </p:cNvPr>
          <p:cNvGrpSpPr/>
          <p:nvPr/>
        </p:nvGrpSpPr>
        <p:grpSpPr>
          <a:xfrm>
            <a:off x="5090420" y="3523077"/>
            <a:ext cx="5768930" cy="1338255"/>
            <a:chOff x="4794330" y="3731175"/>
            <a:chExt cx="6274305" cy="1585292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50667966-C8E0-4353-9C7A-C35E4F4512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28" t="68615" r="52963" b="19657"/>
            <a:stretch/>
          </p:blipFill>
          <p:spPr>
            <a:xfrm>
              <a:off x="4794330" y="3731175"/>
              <a:ext cx="6274305" cy="1585292"/>
            </a:xfrm>
            <a:prstGeom prst="rect">
              <a:avLst/>
            </a:prstGeom>
            <a:ln w="19050">
              <a:solidFill>
                <a:schemeClr val="accent1"/>
              </a:solidFill>
            </a:ln>
          </p:spPr>
        </p:pic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BFA40385-B9F9-4519-BA30-98D31488B655}"/>
                </a:ext>
              </a:extLst>
            </p:cNvPr>
            <p:cNvSpPr/>
            <p:nvPr/>
          </p:nvSpPr>
          <p:spPr>
            <a:xfrm>
              <a:off x="5580280" y="3954017"/>
              <a:ext cx="1261277" cy="51448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" name="直線コネクタ 25"/>
            <p:cNvCxnSpPr/>
            <p:nvPr/>
          </p:nvCxnSpPr>
          <p:spPr>
            <a:xfrm flipV="1">
              <a:off x="7525698" y="4880021"/>
              <a:ext cx="2671247" cy="2100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41400435-E8E4-4A30-A1D2-B56C86801357}"/>
              </a:ext>
            </a:extLst>
          </p:cNvPr>
          <p:cNvGrpSpPr/>
          <p:nvPr/>
        </p:nvGrpSpPr>
        <p:grpSpPr>
          <a:xfrm>
            <a:off x="5766712" y="1182154"/>
            <a:ext cx="5683471" cy="2203801"/>
            <a:chOff x="5681117" y="1239542"/>
            <a:chExt cx="5683471" cy="2253791"/>
          </a:xfrm>
        </p:grpSpPr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9102AB6A-A282-451F-8B7E-578CEFFC63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24" t="44192" r="53055" b="37203"/>
            <a:stretch/>
          </p:blipFill>
          <p:spPr>
            <a:xfrm>
              <a:off x="5681117" y="1239542"/>
              <a:ext cx="5683471" cy="2253791"/>
            </a:xfrm>
            <a:prstGeom prst="rect">
              <a:avLst/>
            </a:prstGeom>
            <a:ln w="19050">
              <a:solidFill>
                <a:schemeClr val="accent1"/>
              </a:solidFill>
            </a:ln>
          </p:spPr>
        </p:pic>
        <p:cxnSp>
          <p:nvCxnSpPr>
            <p:cNvPr id="29" name="直線コネクタ 28"/>
            <p:cNvCxnSpPr/>
            <p:nvPr/>
          </p:nvCxnSpPr>
          <p:spPr>
            <a:xfrm>
              <a:off x="9683180" y="2466559"/>
              <a:ext cx="1385455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>
              <a:off x="5849178" y="2739467"/>
              <a:ext cx="406275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テキスト ボックス 30"/>
          <p:cNvSpPr txBox="1"/>
          <p:nvPr/>
        </p:nvSpPr>
        <p:spPr>
          <a:xfrm>
            <a:off x="1026791" y="1290068"/>
            <a:ext cx="35734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【SNS</a:t>
            </a:r>
            <a:r>
              <a:rPr kumimoji="1" lang="ja-JP" altLang="en-US" sz="3200" dirty="0" err="1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での</a:t>
            </a:r>
            <a:r>
              <a:rPr kumimoji="1" lang="ja-JP" altLang="en-US" sz="32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反応</a:t>
            </a:r>
            <a:r>
              <a:rPr kumimoji="1" lang="en-US" altLang="ja-JP" sz="32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】</a:t>
            </a:r>
            <a:endParaRPr kumimoji="1" lang="ja-JP" altLang="en-US" sz="32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538F07FB-5A61-4EEB-A296-6AA3BE8A7795}"/>
              </a:ext>
            </a:extLst>
          </p:cNvPr>
          <p:cNvSpPr/>
          <p:nvPr/>
        </p:nvSpPr>
        <p:spPr>
          <a:xfrm>
            <a:off x="6477548" y="1293220"/>
            <a:ext cx="1227766" cy="5267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13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現状分析　</a:t>
            </a:r>
            <a:endParaRPr kumimoji="1" lang="ja-JP" altLang="en-US" sz="4000" dirty="0"/>
          </a:p>
        </p:txBody>
      </p:sp>
      <p:sp>
        <p:nvSpPr>
          <p:cNvPr id="3" name="四角形: 角を丸くする 6">
            <a:extLst>
              <a:ext uri="{FF2B5EF4-FFF2-40B4-BE49-F238E27FC236}">
                <a16:creationId xmlns:a16="http://schemas.microsoft.com/office/drawing/2014/main" id="{700E0107-CE29-4632-9028-ACC6BB9FB6B8}"/>
              </a:ext>
            </a:extLst>
          </p:cNvPr>
          <p:cNvSpPr/>
          <p:nvPr/>
        </p:nvSpPr>
        <p:spPr>
          <a:xfrm>
            <a:off x="6665976" y="3205892"/>
            <a:ext cx="5349240" cy="1101061"/>
          </a:xfrm>
          <a:prstGeom prst="roundRect">
            <a:avLst/>
          </a:prstGeom>
          <a:solidFill>
            <a:srgbClr val="EC7016">
              <a:lumMod val="20000"/>
              <a:lumOff val="80000"/>
            </a:srgbClr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12" t="28276" r="41245" b="30903"/>
          <a:stretch/>
        </p:blipFill>
        <p:spPr>
          <a:xfrm>
            <a:off x="322093" y="1728216"/>
            <a:ext cx="4613802" cy="4477670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3515386" y="6059342"/>
            <a:ext cx="37449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「顧客エンゲージメント概念の検証」（神田正樹）</a:t>
            </a:r>
          </a:p>
        </p:txBody>
      </p:sp>
      <p:sp>
        <p:nvSpPr>
          <p:cNvPr id="6" name="右矢印 5"/>
          <p:cNvSpPr/>
          <p:nvPr/>
        </p:nvSpPr>
        <p:spPr>
          <a:xfrm>
            <a:off x="5852899" y="3167652"/>
            <a:ext cx="665558" cy="1062182"/>
          </a:xfrm>
          <a:prstGeom prst="rightArrow">
            <a:avLst/>
          </a:prstGeom>
          <a:solidFill>
            <a:srgbClr val="82685D"/>
          </a:solidFill>
          <a:ln w="15875" cap="flat" cmpd="sng" algn="ctr">
            <a:solidFill>
              <a:srgbClr val="82685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577201" y="1714009"/>
            <a:ext cx="1246910" cy="4418936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600754" y="3340923"/>
            <a:ext cx="5407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定義する人によってエンゲージメントの内容が異なる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3951633" y="338435"/>
            <a:ext cx="66255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000" dirty="0"/>
              <a:t>～エンゲージメントについて～</a:t>
            </a:r>
            <a:endParaRPr lang="ja-JP" alt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5431F-9D6C-493D-B892-9B9521C62ED1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40080" y="1499617"/>
            <a:ext cx="3886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表</a:t>
            </a:r>
            <a:r>
              <a:rPr kumimoji="1" lang="en-US" altLang="ja-JP" sz="12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1.</a:t>
            </a:r>
            <a:r>
              <a:rPr kumimoji="1" lang="ja-JP" altLang="en-US" sz="12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顧客エンゲージメントの定義と研究区分の概要</a:t>
            </a:r>
            <a:endParaRPr kumimoji="1" lang="ja-JP" altLang="en-US" sz="12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940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3108</TotalTime>
  <Words>3170</Words>
  <Application>Microsoft Office PowerPoint</Application>
  <PresentationFormat>ワイド画面</PresentationFormat>
  <Paragraphs>728</Paragraphs>
  <Slides>74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74</vt:i4>
      </vt:variant>
    </vt:vector>
  </HeadingPairs>
  <TitlesOfParts>
    <vt:vector size="88" baseType="lpstr">
      <vt:lpstr>HGP創英角ﾎﾟｯﾌﾟ体</vt:lpstr>
      <vt:lpstr>inherit</vt:lpstr>
      <vt:lpstr>Meiryo UI</vt:lpstr>
      <vt:lpstr>ＭＳ Ｐゴシック</vt:lpstr>
      <vt:lpstr>新細明體</vt:lpstr>
      <vt:lpstr>游ゴシック</vt:lpstr>
      <vt:lpstr>游ゴシック Medium</vt:lpstr>
      <vt:lpstr>游明朝</vt:lpstr>
      <vt:lpstr>Arial</vt:lpstr>
      <vt:lpstr>Calibri</vt:lpstr>
      <vt:lpstr>Calibri Light</vt:lpstr>
      <vt:lpstr>Times New Roman</vt:lpstr>
      <vt:lpstr>Wingdings</vt:lpstr>
      <vt:lpstr>レトロスペクト</vt:lpstr>
      <vt:lpstr>魅せるなら 掴んでみせよう ファン心</vt:lpstr>
      <vt:lpstr>PowerPoint プレゼンテーション</vt:lpstr>
      <vt:lpstr>PowerPoint プレゼンテーション</vt:lpstr>
      <vt:lpstr>現状分析</vt:lpstr>
      <vt:lpstr>現状分析</vt:lpstr>
      <vt:lpstr>現状分析</vt:lpstr>
      <vt:lpstr>現状分析</vt:lpstr>
      <vt:lpstr>現状分析　</vt:lpstr>
      <vt:lpstr>現状分析　</vt:lpstr>
      <vt:lpstr>現状分析　</vt:lpstr>
      <vt:lpstr>現状分析</vt:lpstr>
      <vt:lpstr>現状分析　</vt:lpstr>
      <vt:lpstr>現状分析　</vt:lpstr>
      <vt:lpstr>現状分析</vt:lpstr>
      <vt:lpstr>現状分析</vt:lpstr>
      <vt:lpstr>現状分析</vt:lpstr>
      <vt:lpstr>現状分析　</vt:lpstr>
      <vt:lpstr>PowerPoint プレゼンテーション</vt:lpstr>
      <vt:lpstr>先行研究</vt:lpstr>
      <vt:lpstr>先行研究</vt:lpstr>
      <vt:lpstr>先行研究</vt:lpstr>
      <vt:lpstr>先行研究</vt:lpstr>
      <vt:lpstr>PowerPoint プレゼンテーション</vt:lpstr>
      <vt:lpstr>問題意識　</vt:lpstr>
      <vt:lpstr>PowerPoint プレゼンテーション</vt:lpstr>
      <vt:lpstr>PowerPoint プレゼンテーション</vt:lpstr>
      <vt:lpstr>PowerPoint プレゼンテーション</vt:lpstr>
      <vt:lpstr>仮説導出　</vt:lpstr>
      <vt:lpstr>仮説導出　</vt:lpstr>
      <vt:lpstr>仮説導出　</vt:lpstr>
      <vt:lpstr>仮説導出　　</vt:lpstr>
      <vt:lpstr>仮説導出　</vt:lpstr>
      <vt:lpstr>仮説導出　</vt:lpstr>
      <vt:lpstr>仮説導出</vt:lpstr>
      <vt:lpstr>仮説導出　</vt:lpstr>
      <vt:lpstr>仮説導出　</vt:lpstr>
      <vt:lpstr>仮説導出</vt:lpstr>
      <vt:lpstr>仮説導出　</vt:lpstr>
      <vt:lpstr>仮説導出　</vt:lpstr>
      <vt:lpstr>仮説導出　</vt:lpstr>
      <vt:lpstr>仮説導出　</vt:lpstr>
      <vt:lpstr>仮説</vt:lpstr>
      <vt:lpstr>操作仮説</vt:lpstr>
      <vt:lpstr>操作仮説</vt:lpstr>
      <vt:lpstr>仮説検証</vt:lpstr>
      <vt:lpstr>調査場所</vt:lpstr>
      <vt:lpstr>検証方法</vt:lpstr>
      <vt:lpstr>検証方法　独立変数　</vt:lpstr>
      <vt:lpstr>検証方法　従属変数　</vt:lpstr>
      <vt:lpstr>PowerPoint プレゼンテーション</vt:lpstr>
      <vt:lpstr>検証予想</vt:lpstr>
      <vt:lpstr>検証結果１－１</vt:lpstr>
      <vt:lpstr>検証結果１－２</vt:lpstr>
      <vt:lpstr>検証結果１－３</vt:lpstr>
      <vt:lpstr>検証結果１－４</vt:lpstr>
      <vt:lpstr>検証結果１－５</vt:lpstr>
      <vt:lpstr>検証結果１－６</vt:lpstr>
      <vt:lpstr>検証結果　</vt:lpstr>
      <vt:lpstr>検証結果</vt:lpstr>
      <vt:lpstr>追加検証</vt:lpstr>
      <vt:lpstr>追加検証　コラボCM</vt:lpstr>
      <vt:lpstr>検証使用動画</vt:lpstr>
      <vt:lpstr>検証結果</vt:lpstr>
      <vt:lpstr>検証結果</vt:lpstr>
      <vt:lpstr>検証結果</vt:lpstr>
      <vt:lpstr>検証結果</vt:lpstr>
      <vt:lpstr>検証結果</vt:lpstr>
      <vt:lpstr>検証結果</vt:lpstr>
      <vt:lpstr>検証結果　</vt:lpstr>
      <vt:lpstr>仮説検証　</vt:lpstr>
      <vt:lpstr>学術的インプリケーション</vt:lpstr>
      <vt:lpstr>実務的インプリケーション</vt:lpstr>
      <vt:lpstr>参考文献・URL</vt:lpstr>
      <vt:lpstr>参考文献・URL</vt:lpstr>
    </vt:vector>
  </TitlesOfParts>
  <Company>拓殖大学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takushoku</dc:creator>
  <cp:lastModifiedBy>takushoku</cp:lastModifiedBy>
  <cp:revision>197</cp:revision>
  <cp:lastPrinted>2019-12-17T12:23:53Z</cp:lastPrinted>
  <dcterms:created xsi:type="dcterms:W3CDTF">2019-12-05T08:50:59Z</dcterms:created>
  <dcterms:modified xsi:type="dcterms:W3CDTF">2019-12-19T12:15:53Z</dcterms:modified>
</cp:coreProperties>
</file>